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4643" y="3607146"/>
            <a:ext cx="14978713" cy="306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F5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7EAB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7EAB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7EAB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25" y="5"/>
            <a:ext cx="4019116" cy="29515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25195" y="7583987"/>
            <a:ext cx="3563287" cy="270954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10430" y="5476"/>
            <a:ext cx="3577568" cy="26960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06" y="7169433"/>
            <a:ext cx="4731902" cy="31296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7EAB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7504" y="3442804"/>
            <a:ext cx="13652991" cy="291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00" b="1" i="0">
                <a:solidFill>
                  <a:srgbClr val="7EAB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0391" y="2848070"/>
            <a:ext cx="11207217" cy="488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7EAB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5205730" marR="5080" indent="-5193665">
              <a:lnSpc>
                <a:spcPts val="11930"/>
              </a:lnSpc>
              <a:spcBef>
                <a:spcPts val="355"/>
              </a:spcBef>
            </a:pPr>
            <a:r>
              <a:rPr spc="180" dirty="0"/>
              <a:t>Classification</a:t>
            </a:r>
            <a:r>
              <a:rPr spc="-290" dirty="0"/>
              <a:t> </a:t>
            </a:r>
            <a:r>
              <a:rPr spc="405" dirty="0"/>
              <a:t>of</a:t>
            </a:r>
            <a:r>
              <a:rPr spc="-285" dirty="0"/>
              <a:t> </a:t>
            </a:r>
            <a:r>
              <a:rPr spc="55" dirty="0"/>
              <a:t>speech </a:t>
            </a:r>
            <a:r>
              <a:rPr spc="-2765" dirty="0"/>
              <a:t> </a:t>
            </a:r>
            <a:r>
              <a:rPr spc="60" dirty="0"/>
              <a:t>sounds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6337" y="2410355"/>
            <a:ext cx="1073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1145" algn="l"/>
                <a:tab pos="5030470" algn="l"/>
                <a:tab pos="7774940" algn="l"/>
              </a:tabLst>
            </a:pP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330" dirty="0">
                <a:solidFill>
                  <a:srgbClr val="FFDF5C"/>
                </a:solidFill>
                <a:latin typeface="Trebuchet MS"/>
                <a:cs typeface="Trebuchet MS"/>
              </a:rPr>
              <a:t>L</a:t>
            </a:r>
            <a:r>
              <a:rPr sz="3600" spc="-100" dirty="0">
                <a:solidFill>
                  <a:srgbClr val="FFDF5C"/>
                </a:solidFill>
                <a:latin typeface="Trebuchet MS"/>
                <a:cs typeface="Trebuchet MS"/>
              </a:rPr>
              <a:t>-</a:t>
            </a:r>
            <a:r>
              <a:rPr sz="3600" spc="-690" dirty="0">
                <a:solidFill>
                  <a:srgbClr val="FFDF5C"/>
                </a:solidFill>
                <a:latin typeface="Trebuchet MS"/>
                <a:cs typeface="Trebuchet MS"/>
              </a:rPr>
              <a:t> </a:t>
            </a:r>
            <a:r>
              <a:rPr sz="3600" spc="315" dirty="0">
                <a:solidFill>
                  <a:srgbClr val="FFDF5C"/>
                </a:solidFill>
                <a:latin typeface="Trebuchet MS"/>
                <a:cs typeface="Trebuchet MS"/>
              </a:rPr>
              <a:t>F</a:t>
            </a: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280" dirty="0">
                <a:solidFill>
                  <a:srgbClr val="FFDF5C"/>
                </a:solidFill>
                <a:latin typeface="Trebuchet MS"/>
                <a:cs typeface="Trebuchet MS"/>
              </a:rPr>
              <a:t>R</a:t>
            </a: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340" dirty="0">
                <a:solidFill>
                  <a:srgbClr val="FFDF5C"/>
                </a:solidFill>
                <a:latin typeface="Trebuchet MS"/>
                <a:cs typeface="Trebuchet MS"/>
              </a:rPr>
              <a:t>B</a:t>
            </a:r>
            <a:r>
              <a:rPr sz="3600" spc="-30" dirty="0">
                <a:solidFill>
                  <a:srgbClr val="FFDF5C"/>
                </a:solidFill>
                <a:latin typeface="Trebuchet MS"/>
                <a:cs typeface="Trebuchet MS"/>
              </a:rPr>
              <a:t>I</a:t>
            </a:r>
            <a:r>
              <a:rPr sz="3600" dirty="0">
                <a:solidFill>
                  <a:srgbClr val="FFDF5C"/>
                </a:solidFill>
                <a:latin typeface="Trebuchet MS"/>
                <a:cs typeface="Trebuchet MS"/>
              </a:rPr>
              <a:t>	</a:t>
            </a:r>
            <a:r>
              <a:rPr sz="3600" spc="540" dirty="0">
                <a:solidFill>
                  <a:srgbClr val="FFDF5C"/>
                </a:solidFill>
                <a:latin typeface="Trebuchet MS"/>
                <a:cs typeface="Trebuchet MS"/>
              </a:rPr>
              <a:t>K</a:t>
            </a: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455" dirty="0">
                <a:solidFill>
                  <a:srgbClr val="FFDF5C"/>
                </a:solidFill>
                <a:latin typeface="Trebuchet MS"/>
                <a:cs typeface="Trebuchet MS"/>
              </a:rPr>
              <a:t>Z</a:t>
            </a: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540" dirty="0">
                <a:solidFill>
                  <a:srgbClr val="FFDF5C"/>
                </a:solidFill>
                <a:latin typeface="Trebuchet MS"/>
                <a:cs typeface="Trebuchet MS"/>
              </a:rPr>
              <a:t>K</a:t>
            </a:r>
            <a:r>
              <a:rPr sz="3600" spc="-5" dirty="0">
                <a:solidFill>
                  <a:srgbClr val="FFDF5C"/>
                </a:solidFill>
                <a:latin typeface="Trebuchet MS"/>
                <a:cs typeface="Trebuchet MS"/>
              </a:rPr>
              <a:t>H</a:t>
            </a:r>
            <a:r>
              <a:rPr sz="3600" dirty="0">
                <a:solidFill>
                  <a:srgbClr val="FFDF5C"/>
                </a:solidFill>
                <a:latin typeface="Trebuchet MS"/>
                <a:cs typeface="Trebuchet MS"/>
              </a:rPr>
              <a:t>	</a:t>
            </a:r>
            <a:r>
              <a:rPr sz="3600" spc="450" dirty="0">
                <a:solidFill>
                  <a:srgbClr val="FFDF5C"/>
                </a:solidFill>
                <a:latin typeface="Trebuchet MS"/>
                <a:cs typeface="Trebuchet MS"/>
              </a:rPr>
              <a:t>N</a:t>
            </a: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275" dirty="0">
                <a:solidFill>
                  <a:srgbClr val="FFDF5C"/>
                </a:solidFill>
                <a:latin typeface="Trebuchet MS"/>
                <a:cs typeface="Trebuchet MS"/>
              </a:rPr>
              <a:t>T</a:t>
            </a:r>
            <a:r>
              <a:rPr sz="3600" spc="365" dirty="0">
                <a:solidFill>
                  <a:srgbClr val="FFDF5C"/>
                </a:solidFill>
                <a:latin typeface="Trebuchet MS"/>
                <a:cs typeface="Trebuchet MS"/>
              </a:rPr>
              <a:t>I</a:t>
            </a:r>
            <a:r>
              <a:rPr sz="3600" spc="740" dirty="0">
                <a:solidFill>
                  <a:srgbClr val="FFDF5C"/>
                </a:solidFill>
                <a:latin typeface="Trebuchet MS"/>
                <a:cs typeface="Trebuchet MS"/>
              </a:rPr>
              <a:t>O</a:t>
            </a:r>
            <a:r>
              <a:rPr sz="3600" spc="450" dirty="0">
                <a:solidFill>
                  <a:srgbClr val="FFDF5C"/>
                </a:solidFill>
                <a:latin typeface="Trebuchet MS"/>
                <a:cs typeface="Trebuchet MS"/>
              </a:rPr>
              <a:t>N</a:t>
            </a:r>
            <a:r>
              <a:rPr sz="3600" spc="750" dirty="0">
                <a:solidFill>
                  <a:srgbClr val="FFDF5C"/>
                </a:solidFill>
                <a:latin typeface="Trebuchet MS"/>
                <a:cs typeface="Trebuchet MS"/>
              </a:rPr>
              <a:t>A</a:t>
            </a:r>
            <a:r>
              <a:rPr sz="3600" spc="-65" dirty="0">
                <a:solidFill>
                  <a:srgbClr val="FFDF5C"/>
                </a:solidFill>
                <a:latin typeface="Trebuchet MS"/>
                <a:cs typeface="Trebuchet MS"/>
              </a:rPr>
              <a:t>L</a:t>
            </a:r>
            <a:r>
              <a:rPr sz="3600" dirty="0">
                <a:solidFill>
                  <a:srgbClr val="FFDF5C"/>
                </a:solidFill>
                <a:latin typeface="Trebuchet MS"/>
                <a:cs typeface="Trebuchet MS"/>
              </a:rPr>
              <a:t>	</a:t>
            </a:r>
            <a:r>
              <a:rPr sz="3600" spc="405" dirty="0">
                <a:solidFill>
                  <a:srgbClr val="FFDF5C"/>
                </a:solidFill>
                <a:latin typeface="Trebuchet MS"/>
                <a:cs typeface="Trebuchet MS"/>
              </a:rPr>
              <a:t>U</a:t>
            </a:r>
            <a:r>
              <a:rPr sz="3600" spc="450" dirty="0">
                <a:solidFill>
                  <a:srgbClr val="FFDF5C"/>
                </a:solidFill>
                <a:latin typeface="Trebuchet MS"/>
                <a:cs typeface="Trebuchet MS"/>
              </a:rPr>
              <a:t>N</a:t>
            </a:r>
            <a:r>
              <a:rPr sz="3600" spc="365" dirty="0">
                <a:solidFill>
                  <a:srgbClr val="FFDF5C"/>
                </a:solidFill>
                <a:latin typeface="Trebuchet MS"/>
                <a:cs typeface="Trebuchet MS"/>
              </a:rPr>
              <a:t>I</a:t>
            </a:r>
            <a:r>
              <a:rPr sz="3600" spc="760" dirty="0">
                <a:solidFill>
                  <a:srgbClr val="FFDF5C"/>
                </a:solidFill>
                <a:latin typeface="Trebuchet MS"/>
                <a:cs typeface="Trebuchet MS"/>
              </a:rPr>
              <a:t>V</a:t>
            </a:r>
            <a:r>
              <a:rPr sz="3600" spc="315" dirty="0">
                <a:solidFill>
                  <a:srgbClr val="FFDF5C"/>
                </a:solidFill>
                <a:latin typeface="Trebuchet MS"/>
                <a:cs typeface="Trebuchet MS"/>
              </a:rPr>
              <a:t>E</a:t>
            </a:r>
            <a:r>
              <a:rPr sz="3600" spc="280" dirty="0">
                <a:solidFill>
                  <a:srgbClr val="FFDF5C"/>
                </a:solidFill>
                <a:latin typeface="Trebuchet MS"/>
                <a:cs typeface="Trebuchet MS"/>
              </a:rPr>
              <a:t>R</a:t>
            </a:r>
            <a:r>
              <a:rPr sz="3600" spc="930" dirty="0">
                <a:solidFill>
                  <a:srgbClr val="FFDF5C"/>
                </a:solidFill>
                <a:latin typeface="Trebuchet MS"/>
                <a:cs typeface="Trebuchet MS"/>
              </a:rPr>
              <a:t>S</a:t>
            </a:r>
            <a:r>
              <a:rPr sz="3600" spc="365" dirty="0">
                <a:solidFill>
                  <a:srgbClr val="FFDF5C"/>
                </a:solidFill>
                <a:latin typeface="Trebuchet MS"/>
                <a:cs typeface="Trebuchet MS"/>
              </a:rPr>
              <a:t>I</a:t>
            </a:r>
            <a:r>
              <a:rPr sz="3600" spc="275" dirty="0">
                <a:solidFill>
                  <a:srgbClr val="FFDF5C"/>
                </a:solidFill>
                <a:latin typeface="Trebuchet MS"/>
                <a:cs typeface="Trebuchet MS"/>
              </a:rPr>
              <a:t>T</a:t>
            </a:r>
            <a:r>
              <a:rPr sz="3600" spc="350" dirty="0">
                <a:solidFill>
                  <a:srgbClr val="FFDF5C"/>
                </a:solidFill>
                <a:latin typeface="Trebuchet MS"/>
                <a:cs typeface="Trebuchet MS"/>
              </a:rPr>
              <a:t>Y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1" y="0"/>
            <a:ext cx="3895533" cy="3398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57303" y="63"/>
            <a:ext cx="3730580" cy="26633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395" y="7874283"/>
            <a:ext cx="4571891" cy="241896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3728588" y="5729386"/>
            <a:ext cx="4559935" cy="4570095"/>
            <a:chOff x="13728588" y="5729386"/>
            <a:chExt cx="4559935" cy="45700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062" y="7755431"/>
              <a:ext cx="3716357" cy="2543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28588" y="5729386"/>
              <a:ext cx="4114799" cy="4210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835">
              <a:lnSpc>
                <a:spcPct val="115799"/>
              </a:lnSpc>
              <a:spcBef>
                <a:spcPts val="100"/>
              </a:spcBef>
            </a:pPr>
            <a:r>
              <a:rPr spc="-70" dirty="0"/>
              <a:t>THE</a:t>
            </a:r>
            <a:r>
              <a:rPr spc="254" dirty="0"/>
              <a:t> </a:t>
            </a:r>
            <a:r>
              <a:rPr spc="365" dirty="0"/>
              <a:t>CLASSIFICATION</a:t>
            </a:r>
            <a:r>
              <a:rPr spc="260" dirty="0"/>
              <a:t> </a:t>
            </a:r>
            <a:r>
              <a:rPr spc="295" dirty="0"/>
              <a:t>OF </a:t>
            </a:r>
            <a:r>
              <a:rPr spc="-2260" dirty="0"/>
              <a:t> </a:t>
            </a:r>
            <a:r>
              <a:rPr spc="240" dirty="0"/>
              <a:t>ENGLISH</a:t>
            </a:r>
            <a:r>
              <a:rPr spc="275" dirty="0"/>
              <a:t> </a:t>
            </a:r>
            <a:r>
              <a:rPr spc="670" dirty="0"/>
              <a:t>CONSONANT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2764" y="0"/>
            <a:ext cx="3635237" cy="20357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32809" y="2040081"/>
            <a:ext cx="5476875" cy="5105400"/>
          </a:xfrm>
          <a:custGeom>
            <a:avLst/>
            <a:gdLst/>
            <a:ahLst/>
            <a:cxnLst/>
            <a:rect l="l" t="t" r="r" b="b"/>
            <a:pathLst>
              <a:path w="5476875" h="5105400">
                <a:moveTo>
                  <a:pt x="5476875" y="5105400"/>
                </a:moveTo>
                <a:lnTo>
                  <a:pt x="0" y="5105400"/>
                </a:lnTo>
                <a:lnTo>
                  <a:pt x="0" y="0"/>
                </a:lnTo>
                <a:lnTo>
                  <a:pt x="5476875" y="0"/>
                </a:lnTo>
                <a:lnTo>
                  <a:pt x="5476875" y="51054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0096" y="2097231"/>
            <a:ext cx="5429250" cy="5105400"/>
          </a:xfrm>
          <a:custGeom>
            <a:avLst/>
            <a:gdLst/>
            <a:ahLst/>
            <a:cxnLst/>
            <a:rect l="l" t="t" r="r" b="b"/>
            <a:pathLst>
              <a:path w="5429250" h="5105400">
                <a:moveTo>
                  <a:pt x="5429250" y="5105400"/>
                </a:moveTo>
                <a:lnTo>
                  <a:pt x="0" y="5105400"/>
                </a:lnTo>
                <a:lnTo>
                  <a:pt x="0" y="0"/>
                </a:lnTo>
                <a:lnTo>
                  <a:pt x="5429250" y="0"/>
                </a:lnTo>
                <a:lnTo>
                  <a:pt x="5429250" y="51054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356445"/>
            <a:ext cx="18288000" cy="930910"/>
          </a:xfrm>
          <a:custGeom>
            <a:avLst/>
            <a:gdLst/>
            <a:ahLst/>
            <a:cxnLst/>
            <a:rect l="l" t="t" r="r" b="b"/>
            <a:pathLst>
              <a:path w="18288000" h="930909">
                <a:moveTo>
                  <a:pt x="0" y="93055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930554"/>
                </a:lnTo>
                <a:lnTo>
                  <a:pt x="0" y="930554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9072" y="2040081"/>
            <a:ext cx="5103019" cy="51040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3102" y="2097231"/>
            <a:ext cx="5103022" cy="510403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525488"/>
            <a:ext cx="8639810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spc="-1125" dirty="0">
                <a:solidFill>
                  <a:srgbClr val="E88F59"/>
                </a:solidFill>
                <a:latin typeface="Tahoma"/>
                <a:cs typeface="Tahoma"/>
              </a:rPr>
              <a:t>1</a:t>
            </a:r>
            <a:r>
              <a:rPr sz="5300" spc="200" dirty="0">
                <a:solidFill>
                  <a:srgbClr val="E88F59"/>
                </a:solidFill>
                <a:latin typeface="Tahoma"/>
                <a:cs typeface="Tahoma"/>
              </a:rPr>
              <a:t>.</a:t>
            </a:r>
            <a:r>
              <a:rPr sz="5300" spc="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300" spc="-20" dirty="0">
                <a:solidFill>
                  <a:srgbClr val="E88F59"/>
                </a:solidFill>
                <a:latin typeface="Tahoma"/>
                <a:cs typeface="Tahoma"/>
              </a:rPr>
              <a:t>T</a:t>
            </a:r>
            <a:r>
              <a:rPr sz="5300" spc="55" dirty="0">
                <a:solidFill>
                  <a:srgbClr val="E88F59"/>
                </a:solidFill>
                <a:latin typeface="Tahoma"/>
                <a:cs typeface="Tahoma"/>
              </a:rPr>
              <a:t>H</a:t>
            </a:r>
            <a:r>
              <a:rPr sz="5300" spc="-175" dirty="0">
                <a:solidFill>
                  <a:srgbClr val="E88F59"/>
                </a:solidFill>
                <a:latin typeface="Tahoma"/>
                <a:cs typeface="Tahoma"/>
              </a:rPr>
              <a:t>E</a:t>
            </a:r>
            <a:r>
              <a:rPr sz="5300" spc="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300" spc="-35" dirty="0">
                <a:solidFill>
                  <a:srgbClr val="E88F59"/>
                </a:solidFill>
                <a:latin typeface="Tahoma"/>
                <a:cs typeface="Tahoma"/>
              </a:rPr>
              <a:t>D</a:t>
            </a:r>
            <a:r>
              <a:rPr sz="5300" spc="-125" dirty="0">
                <a:solidFill>
                  <a:srgbClr val="E88F59"/>
                </a:solidFill>
                <a:latin typeface="Tahoma"/>
                <a:cs typeface="Tahoma"/>
              </a:rPr>
              <a:t>E</a:t>
            </a:r>
            <a:r>
              <a:rPr sz="5300" spc="515" dirty="0">
                <a:solidFill>
                  <a:srgbClr val="E88F59"/>
                </a:solidFill>
                <a:latin typeface="Tahoma"/>
                <a:cs typeface="Tahoma"/>
              </a:rPr>
              <a:t>G</a:t>
            </a:r>
            <a:r>
              <a:rPr sz="5300" spc="15" dirty="0">
                <a:solidFill>
                  <a:srgbClr val="E88F59"/>
                </a:solidFill>
                <a:latin typeface="Tahoma"/>
                <a:cs typeface="Tahoma"/>
              </a:rPr>
              <a:t>R</a:t>
            </a:r>
            <a:r>
              <a:rPr sz="5300" spc="-125" dirty="0">
                <a:solidFill>
                  <a:srgbClr val="E88F59"/>
                </a:solidFill>
                <a:latin typeface="Tahoma"/>
                <a:cs typeface="Tahoma"/>
              </a:rPr>
              <a:t>E</a:t>
            </a:r>
            <a:r>
              <a:rPr sz="5300" spc="-175" dirty="0">
                <a:solidFill>
                  <a:srgbClr val="E88F59"/>
                </a:solidFill>
                <a:latin typeface="Tahoma"/>
                <a:cs typeface="Tahoma"/>
              </a:rPr>
              <a:t>E</a:t>
            </a:r>
            <a:r>
              <a:rPr sz="5300" spc="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300" spc="640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5300" spc="-60" dirty="0">
                <a:solidFill>
                  <a:srgbClr val="E88F59"/>
                </a:solidFill>
                <a:latin typeface="Tahoma"/>
                <a:cs typeface="Tahoma"/>
              </a:rPr>
              <a:t>F</a:t>
            </a:r>
            <a:r>
              <a:rPr sz="5300" spc="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300" spc="36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5300" spc="640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5300" spc="-875" dirty="0">
                <a:solidFill>
                  <a:srgbClr val="E88F59"/>
                </a:solidFill>
                <a:latin typeface="Tahoma"/>
                <a:cs typeface="Tahoma"/>
              </a:rPr>
              <a:t>I</a:t>
            </a:r>
            <a:r>
              <a:rPr sz="5300" spc="270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r>
              <a:rPr sz="5300" spc="-175" dirty="0">
                <a:solidFill>
                  <a:srgbClr val="E88F59"/>
                </a:solidFill>
                <a:latin typeface="Tahoma"/>
                <a:cs typeface="Tahoma"/>
              </a:rPr>
              <a:t>E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3645" y="7311689"/>
            <a:ext cx="4167504" cy="14732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1480"/>
              </a:spcBef>
            </a:pPr>
            <a:r>
              <a:rPr sz="3600" b="1" spc="19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-635" dirty="0">
                <a:solidFill>
                  <a:srgbClr val="E88F59"/>
                </a:solidFill>
                <a:latin typeface="Tahoma"/>
                <a:cs typeface="Tahoma"/>
              </a:rPr>
              <a:t>I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-130" dirty="0">
                <a:solidFill>
                  <a:srgbClr val="E88F59"/>
                </a:solidFill>
                <a:latin typeface="Tahoma"/>
                <a:cs typeface="Tahoma"/>
              </a:rPr>
              <a:t>E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600" b="1" spc="305" dirty="0">
                <a:solidFill>
                  <a:srgbClr val="E88F59"/>
                </a:solidFill>
                <a:latin typeface="Tahoma"/>
                <a:cs typeface="Tahoma"/>
              </a:rPr>
              <a:t>C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9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9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55" dirty="0">
                <a:solidFill>
                  <a:srgbClr val="E88F59"/>
                </a:solidFill>
                <a:latin typeface="Tahoma"/>
                <a:cs typeface="Tahoma"/>
              </a:rPr>
              <a:t>A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9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-60" dirty="0">
                <a:solidFill>
                  <a:srgbClr val="E88F59"/>
                </a:solidFill>
                <a:latin typeface="Tahoma"/>
                <a:cs typeface="Tahoma"/>
              </a:rPr>
              <a:t>T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5892" y="7486949"/>
            <a:ext cx="3704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35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9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-40" dirty="0">
                <a:solidFill>
                  <a:srgbClr val="E88F59"/>
                </a:solidFill>
                <a:latin typeface="Tahoma"/>
                <a:cs typeface="Tahoma"/>
              </a:rPr>
              <a:t>R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355" dirty="0">
                <a:solidFill>
                  <a:srgbClr val="E88F59"/>
                </a:solidFill>
                <a:latin typeface="Tahoma"/>
                <a:cs typeface="Tahoma"/>
              </a:rPr>
              <a:t>A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95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-60" dirty="0">
                <a:solidFill>
                  <a:srgbClr val="E88F59"/>
                </a:solidFill>
                <a:latin typeface="Tahoma"/>
                <a:cs typeface="Tahoma"/>
              </a:rPr>
              <a:t>T</a:t>
            </a:r>
            <a:r>
              <a:rPr sz="3600" b="1" spc="-51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9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8764" y="4168292"/>
            <a:ext cx="5040630" cy="1948814"/>
          </a:xfrm>
          <a:custGeom>
            <a:avLst/>
            <a:gdLst/>
            <a:ahLst/>
            <a:cxnLst/>
            <a:rect l="l" t="t" r="r" b="b"/>
            <a:pathLst>
              <a:path w="5040630" h="1948814">
                <a:moveTo>
                  <a:pt x="4131799" y="1948193"/>
                </a:moveTo>
                <a:lnTo>
                  <a:pt x="908348" y="1948193"/>
                </a:lnTo>
                <a:lnTo>
                  <a:pt x="861567" y="1946925"/>
                </a:lnTo>
                <a:lnTo>
                  <a:pt x="815405" y="1943164"/>
                </a:lnTo>
                <a:lnTo>
                  <a:pt x="769918" y="1936969"/>
                </a:lnTo>
                <a:lnTo>
                  <a:pt x="725162" y="1928404"/>
                </a:lnTo>
                <a:lnTo>
                  <a:pt x="681196" y="1917528"/>
                </a:lnTo>
                <a:lnTo>
                  <a:pt x="638075" y="1904405"/>
                </a:lnTo>
                <a:lnTo>
                  <a:pt x="595857" y="1889094"/>
                </a:lnTo>
                <a:lnTo>
                  <a:pt x="554599" y="1871657"/>
                </a:lnTo>
                <a:lnTo>
                  <a:pt x="514356" y="1852157"/>
                </a:lnTo>
                <a:lnTo>
                  <a:pt x="475187" y="1830654"/>
                </a:lnTo>
                <a:lnTo>
                  <a:pt x="437148" y="1807209"/>
                </a:lnTo>
                <a:lnTo>
                  <a:pt x="400295" y="1781885"/>
                </a:lnTo>
                <a:lnTo>
                  <a:pt x="364686" y="1754742"/>
                </a:lnTo>
                <a:lnTo>
                  <a:pt x="330378" y="1725843"/>
                </a:lnTo>
                <a:lnTo>
                  <a:pt x="297427" y="1695247"/>
                </a:lnTo>
                <a:lnTo>
                  <a:pt x="265889" y="1663018"/>
                </a:lnTo>
                <a:lnTo>
                  <a:pt x="235823" y="1629216"/>
                </a:lnTo>
                <a:lnTo>
                  <a:pt x="207285" y="1593902"/>
                </a:lnTo>
                <a:lnTo>
                  <a:pt x="180331" y="1557139"/>
                </a:lnTo>
                <a:lnTo>
                  <a:pt x="155019" y="1518987"/>
                </a:lnTo>
                <a:lnTo>
                  <a:pt x="131405" y="1479509"/>
                </a:lnTo>
                <a:lnTo>
                  <a:pt x="109547" y="1438764"/>
                </a:lnTo>
                <a:lnTo>
                  <a:pt x="89500" y="1396816"/>
                </a:lnTo>
                <a:lnTo>
                  <a:pt x="71322" y="1353724"/>
                </a:lnTo>
                <a:lnTo>
                  <a:pt x="55070" y="1309552"/>
                </a:lnTo>
                <a:lnTo>
                  <a:pt x="40801" y="1264359"/>
                </a:lnTo>
                <a:lnTo>
                  <a:pt x="28570" y="1218208"/>
                </a:lnTo>
                <a:lnTo>
                  <a:pt x="18437" y="1171160"/>
                </a:lnTo>
                <a:lnTo>
                  <a:pt x="10456" y="1123277"/>
                </a:lnTo>
                <a:lnTo>
                  <a:pt x="4685" y="1074619"/>
                </a:lnTo>
                <a:lnTo>
                  <a:pt x="1180" y="1025248"/>
                </a:lnTo>
                <a:lnTo>
                  <a:pt x="0" y="975226"/>
                </a:lnTo>
                <a:lnTo>
                  <a:pt x="1180" y="925001"/>
                </a:lnTo>
                <a:lnTo>
                  <a:pt x="4685" y="875440"/>
                </a:lnTo>
                <a:lnTo>
                  <a:pt x="10456" y="826604"/>
                </a:lnTo>
                <a:lnTo>
                  <a:pt x="18437" y="778553"/>
                </a:lnTo>
                <a:lnTo>
                  <a:pt x="28570" y="731350"/>
                </a:lnTo>
                <a:lnTo>
                  <a:pt x="40801" y="685055"/>
                </a:lnTo>
                <a:lnTo>
                  <a:pt x="55070" y="639728"/>
                </a:lnTo>
                <a:lnTo>
                  <a:pt x="71322" y="595432"/>
                </a:lnTo>
                <a:lnTo>
                  <a:pt x="89500" y="552227"/>
                </a:lnTo>
                <a:lnTo>
                  <a:pt x="109547" y="510174"/>
                </a:lnTo>
                <a:lnTo>
                  <a:pt x="131405" y="469334"/>
                </a:lnTo>
                <a:lnTo>
                  <a:pt x="155019" y="429768"/>
                </a:lnTo>
                <a:lnTo>
                  <a:pt x="180331" y="391537"/>
                </a:lnTo>
                <a:lnTo>
                  <a:pt x="207285" y="354702"/>
                </a:lnTo>
                <a:lnTo>
                  <a:pt x="235823" y="319325"/>
                </a:lnTo>
                <a:lnTo>
                  <a:pt x="265889" y="285466"/>
                </a:lnTo>
                <a:lnTo>
                  <a:pt x="297427" y="253186"/>
                </a:lnTo>
                <a:lnTo>
                  <a:pt x="330378" y="222547"/>
                </a:lnTo>
                <a:lnTo>
                  <a:pt x="364686" y="193609"/>
                </a:lnTo>
                <a:lnTo>
                  <a:pt x="400295" y="166433"/>
                </a:lnTo>
                <a:lnTo>
                  <a:pt x="437148" y="141080"/>
                </a:lnTo>
                <a:lnTo>
                  <a:pt x="475187" y="117612"/>
                </a:lnTo>
                <a:lnTo>
                  <a:pt x="514356" y="96090"/>
                </a:lnTo>
                <a:lnTo>
                  <a:pt x="554599" y="76574"/>
                </a:lnTo>
                <a:lnTo>
                  <a:pt x="595857" y="59125"/>
                </a:lnTo>
                <a:lnTo>
                  <a:pt x="638075" y="43805"/>
                </a:lnTo>
                <a:lnTo>
                  <a:pt x="681196" y="30674"/>
                </a:lnTo>
                <a:lnTo>
                  <a:pt x="725162" y="19794"/>
                </a:lnTo>
                <a:lnTo>
                  <a:pt x="769918" y="11225"/>
                </a:lnTo>
                <a:lnTo>
                  <a:pt x="815405" y="5029"/>
                </a:lnTo>
                <a:lnTo>
                  <a:pt x="861567" y="1267"/>
                </a:lnTo>
                <a:lnTo>
                  <a:pt x="908348" y="0"/>
                </a:lnTo>
                <a:lnTo>
                  <a:pt x="4131799" y="0"/>
                </a:lnTo>
                <a:lnTo>
                  <a:pt x="4178580" y="1267"/>
                </a:lnTo>
                <a:lnTo>
                  <a:pt x="4224743" y="5029"/>
                </a:lnTo>
                <a:lnTo>
                  <a:pt x="4270230" y="11225"/>
                </a:lnTo>
                <a:lnTo>
                  <a:pt x="4314985" y="19794"/>
                </a:lnTo>
                <a:lnTo>
                  <a:pt x="4358952" y="30674"/>
                </a:lnTo>
                <a:lnTo>
                  <a:pt x="4402072" y="43805"/>
                </a:lnTo>
                <a:lnTo>
                  <a:pt x="4444290" y="59125"/>
                </a:lnTo>
                <a:lnTo>
                  <a:pt x="4485549" y="76574"/>
                </a:lnTo>
                <a:lnTo>
                  <a:pt x="4525791" y="96090"/>
                </a:lnTo>
                <a:lnTo>
                  <a:pt x="4564960" y="117612"/>
                </a:lnTo>
                <a:lnTo>
                  <a:pt x="4603000" y="141080"/>
                </a:lnTo>
                <a:lnTo>
                  <a:pt x="4639852" y="166433"/>
                </a:lnTo>
                <a:lnTo>
                  <a:pt x="4675461" y="193609"/>
                </a:lnTo>
                <a:lnTo>
                  <a:pt x="4709770" y="222547"/>
                </a:lnTo>
                <a:lnTo>
                  <a:pt x="4742721" y="253186"/>
                </a:lnTo>
                <a:lnTo>
                  <a:pt x="4774258" y="285466"/>
                </a:lnTo>
                <a:lnTo>
                  <a:pt x="4804324" y="319325"/>
                </a:lnTo>
                <a:lnTo>
                  <a:pt x="4832863" y="354702"/>
                </a:lnTo>
                <a:lnTo>
                  <a:pt x="4859816" y="391537"/>
                </a:lnTo>
                <a:lnTo>
                  <a:pt x="4885128" y="429768"/>
                </a:lnTo>
                <a:lnTo>
                  <a:pt x="4908742" y="469334"/>
                </a:lnTo>
                <a:lnTo>
                  <a:pt x="4930601" y="510174"/>
                </a:lnTo>
                <a:lnTo>
                  <a:pt x="4950647" y="552227"/>
                </a:lnTo>
                <a:lnTo>
                  <a:pt x="4968825" y="595432"/>
                </a:lnTo>
                <a:lnTo>
                  <a:pt x="4985077" y="639728"/>
                </a:lnTo>
                <a:lnTo>
                  <a:pt x="4999347" y="685055"/>
                </a:lnTo>
                <a:lnTo>
                  <a:pt x="5011577" y="731350"/>
                </a:lnTo>
                <a:lnTo>
                  <a:pt x="5021711" y="778553"/>
                </a:lnTo>
                <a:lnTo>
                  <a:pt x="5029692" y="826604"/>
                </a:lnTo>
                <a:lnTo>
                  <a:pt x="5035463" y="875440"/>
                </a:lnTo>
                <a:lnTo>
                  <a:pt x="5038967" y="925001"/>
                </a:lnTo>
                <a:lnTo>
                  <a:pt x="5040148" y="975226"/>
                </a:lnTo>
                <a:lnTo>
                  <a:pt x="5038778" y="1025248"/>
                </a:lnTo>
                <a:lnTo>
                  <a:pt x="5035097" y="1074619"/>
                </a:lnTo>
                <a:lnTo>
                  <a:pt x="5029161" y="1123277"/>
                </a:lnTo>
                <a:lnTo>
                  <a:pt x="5021028" y="1171160"/>
                </a:lnTo>
                <a:lnTo>
                  <a:pt x="5010753" y="1218208"/>
                </a:lnTo>
                <a:lnTo>
                  <a:pt x="4998395" y="1264359"/>
                </a:lnTo>
                <a:lnTo>
                  <a:pt x="4984009" y="1309552"/>
                </a:lnTo>
                <a:lnTo>
                  <a:pt x="4967653" y="1353724"/>
                </a:lnTo>
                <a:lnTo>
                  <a:pt x="4949384" y="1396816"/>
                </a:lnTo>
                <a:lnTo>
                  <a:pt x="4929258" y="1438764"/>
                </a:lnTo>
                <a:lnTo>
                  <a:pt x="4907332" y="1479509"/>
                </a:lnTo>
                <a:lnTo>
                  <a:pt x="4883664" y="1518987"/>
                </a:lnTo>
                <a:lnTo>
                  <a:pt x="4858309" y="1557139"/>
                </a:lnTo>
                <a:lnTo>
                  <a:pt x="4831324" y="1593902"/>
                </a:lnTo>
                <a:lnTo>
                  <a:pt x="4802768" y="1629216"/>
                </a:lnTo>
                <a:lnTo>
                  <a:pt x="4772696" y="1663018"/>
                </a:lnTo>
                <a:lnTo>
                  <a:pt x="4741165" y="1695247"/>
                </a:lnTo>
                <a:lnTo>
                  <a:pt x="4708232" y="1725843"/>
                </a:lnTo>
                <a:lnTo>
                  <a:pt x="4673954" y="1754742"/>
                </a:lnTo>
                <a:lnTo>
                  <a:pt x="4638388" y="1781885"/>
                </a:lnTo>
                <a:lnTo>
                  <a:pt x="4601590" y="1807209"/>
                </a:lnTo>
                <a:lnTo>
                  <a:pt x="4563618" y="1830654"/>
                </a:lnTo>
                <a:lnTo>
                  <a:pt x="4524528" y="1852157"/>
                </a:lnTo>
                <a:lnTo>
                  <a:pt x="4484377" y="1871657"/>
                </a:lnTo>
                <a:lnTo>
                  <a:pt x="4443222" y="1889094"/>
                </a:lnTo>
                <a:lnTo>
                  <a:pt x="4401120" y="1904405"/>
                </a:lnTo>
                <a:lnTo>
                  <a:pt x="4358128" y="1917528"/>
                </a:lnTo>
                <a:lnTo>
                  <a:pt x="4314302" y="1928404"/>
                </a:lnTo>
                <a:lnTo>
                  <a:pt x="4269699" y="1936969"/>
                </a:lnTo>
                <a:lnTo>
                  <a:pt x="4224376" y="1943164"/>
                </a:lnTo>
                <a:lnTo>
                  <a:pt x="4178391" y="1946925"/>
                </a:lnTo>
                <a:lnTo>
                  <a:pt x="4131799" y="1948193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5659" y="4435337"/>
            <a:ext cx="367347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0290">
              <a:lnSpc>
                <a:spcPct val="107600"/>
              </a:lnSpc>
              <a:spcBef>
                <a:spcPts val="100"/>
              </a:spcBef>
            </a:pPr>
            <a:r>
              <a:rPr sz="3600" b="1" spc="75" dirty="0">
                <a:solidFill>
                  <a:srgbClr val="F5F6F1"/>
                </a:solidFill>
                <a:latin typeface="Tahoma"/>
                <a:cs typeface="Tahoma"/>
              </a:rPr>
              <a:t>NOISE </a:t>
            </a:r>
            <a:r>
              <a:rPr sz="3600" b="1" spc="8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600" b="1" spc="409" dirty="0">
                <a:solidFill>
                  <a:srgbClr val="F5F6F1"/>
                </a:solidFill>
                <a:latin typeface="Tahoma"/>
                <a:cs typeface="Tahoma"/>
              </a:rPr>
              <a:t>C</a:t>
            </a:r>
            <a:r>
              <a:rPr sz="3600" b="1" spc="490" dirty="0">
                <a:solidFill>
                  <a:srgbClr val="F5F6F1"/>
                </a:solidFill>
                <a:latin typeface="Tahoma"/>
                <a:cs typeface="Tahoma"/>
              </a:rPr>
              <a:t>O</a:t>
            </a:r>
            <a:r>
              <a:rPr sz="3600" b="1" spc="300" dirty="0">
                <a:solidFill>
                  <a:srgbClr val="F5F6F1"/>
                </a:solidFill>
                <a:latin typeface="Tahoma"/>
                <a:cs typeface="Tahoma"/>
              </a:rPr>
              <a:t>N</a:t>
            </a:r>
            <a:r>
              <a:rPr sz="3600" b="1" spc="240" dirty="0">
                <a:solidFill>
                  <a:srgbClr val="F5F6F1"/>
                </a:solidFill>
                <a:latin typeface="Tahoma"/>
                <a:cs typeface="Tahoma"/>
              </a:rPr>
              <a:t>S</a:t>
            </a:r>
            <a:r>
              <a:rPr sz="3600" b="1" spc="490" dirty="0">
                <a:solidFill>
                  <a:srgbClr val="F5F6F1"/>
                </a:solidFill>
                <a:latin typeface="Tahoma"/>
                <a:cs typeface="Tahoma"/>
              </a:rPr>
              <a:t>O</a:t>
            </a:r>
            <a:r>
              <a:rPr sz="3600" b="1" spc="300" dirty="0">
                <a:solidFill>
                  <a:srgbClr val="F5F6F1"/>
                </a:solidFill>
                <a:latin typeface="Tahoma"/>
                <a:cs typeface="Tahoma"/>
              </a:rPr>
              <a:t>N</a:t>
            </a:r>
            <a:r>
              <a:rPr sz="3600" b="1" spc="459" dirty="0">
                <a:solidFill>
                  <a:srgbClr val="F5F6F1"/>
                </a:solidFill>
                <a:latin typeface="Tahoma"/>
                <a:cs typeface="Tahoma"/>
              </a:rPr>
              <a:t>A</a:t>
            </a:r>
            <a:r>
              <a:rPr sz="3600" b="1" spc="300" dirty="0">
                <a:solidFill>
                  <a:srgbClr val="F5F6F1"/>
                </a:solidFill>
                <a:latin typeface="Tahoma"/>
                <a:cs typeface="Tahoma"/>
              </a:rPr>
              <a:t>N</a:t>
            </a:r>
            <a:r>
              <a:rPr sz="3600" b="1" spc="45" dirty="0">
                <a:solidFill>
                  <a:srgbClr val="F5F6F1"/>
                </a:solidFill>
                <a:latin typeface="Tahoma"/>
                <a:cs typeface="Tahoma"/>
              </a:rPr>
              <a:t>T</a:t>
            </a:r>
            <a:r>
              <a:rPr sz="3600" b="1" spc="135" dirty="0">
                <a:solidFill>
                  <a:srgbClr val="F5F6F1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34562" y="2357761"/>
            <a:ext cx="2526665" cy="1711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7025">
              <a:lnSpc>
                <a:spcPct val="141900"/>
              </a:lnSpc>
              <a:spcBef>
                <a:spcPts val="95"/>
              </a:spcBef>
            </a:pPr>
            <a:r>
              <a:rPr sz="3900" spc="245" dirty="0">
                <a:latin typeface="Tahoma"/>
                <a:cs typeface="Tahoma"/>
              </a:rPr>
              <a:t>Voiced </a:t>
            </a:r>
            <a:r>
              <a:rPr sz="3900" spc="250" dirty="0">
                <a:latin typeface="Tahoma"/>
                <a:cs typeface="Tahoma"/>
              </a:rPr>
              <a:t> </a:t>
            </a:r>
            <a:r>
              <a:rPr sz="3900" spc="580" dirty="0">
                <a:latin typeface="Tahoma"/>
                <a:cs typeface="Tahoma"/>
              </a:rPr>
              <a:t>V</a:t>
            </a:r>
            <a:r>
              <a:rPr sz="3900" spc="325" dirty="0">
                <a:latin typeface="Tahoma"/>
                <a:cs typeface="Tahoma"/>
              </a:rPr>
              <a:t>o</a:t>
            </a:r>
            <a:r>
              <a:rPr sz="3900" spc="155" dirty="0">
                <a:latin typeface="Tahoma"/>
                <a:cs typeface="Tahoma"/>
              </a:rPr>
              <a:t>i</a:t>
            </a:r>
            <a:r>
              <a:rPr sz="3900" spc="15" dirty="0">
                <a:latin typeface="Tahoma"/>
                <a:cs typeface="Tahoma"/>
              </a:rPr>
              <a:t>c</a:t>
            </a:r>
            <a:r>
              <a:rPr sz="3900" spc="190" dirty="0">
                <a:latin typeface="Tahoma"/>
                <a:cs typeface="Tahoma"/>
              </a:rPr>
              <a:t>e</a:t>
            </a:r>
            <a:r>
              <a:rPr sz="3900" spc="135" dirty="0">
                <a:latin typeface="Tahoma"/>
                <a:cs typeface="Tahoma"/>
              </a:rPr>
              <a:t>l</a:t>
            </a:r>
            <a:r>
              <a:rPr sz="3900" spc="190" dirty="0">
                <a:latin typeface="Tahoma"/>
                <a:cs typeface="Tahoma"/>
              </a:rPr>
              <a:t>e</a:t>
            </a:r>
            <a:r>
              <a:rPr sz="3900" spc="65" dirty="0">
                <a:latin typeface="Tahoma"/>
                <a:cs typeface="Tahoma"/>
              </a:rPr>
              <a:t>s</a:t>
            </a:r>
            <a:r>
              <a:rPr sz="3900" spc="-90" dirty="0">
                <a:latin typeface="Tahoma"/>
                <a:cs typeface="Tahoma"/>
              </a:rPr>
              <a:t>s</a:t>
            </a:r>
            <a:endParaRPr sz="3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63423" y="2323538"/>
            <a:ext cx="6674484" cy="2158365"/>
            <a:chOff x="8063423" y="2323538"/>
            <a:chExt cx="6674484" cy="2158365"/>
          </a:xfrm>
        </p:grpSpPr>
        <p:sp>
          <p:nvSpPr>
            <p:cNvPr id="7" name="object 7"/>
            <p:cNvSpPr/>
            <p:nvPr/>
          </p:nvSpPr>
          <p:spPr>
            <a:xfrm>
              <a:off x="8063421" y="3365601"/>
              <a:ext cx="6674484" cy="116205"/>
            </a:xfrm>
            <a:custGeom>
              <a:avLst/>
              <a:gdLst/>
              <a:ahLst/>
              <a:cxnLst/>
              <a:rect l="l" t="t" r="r" b="b"/>
              <a:pathLst>
                <a:path w="6674484" h="116204">
                  <a:moveTo>
                    <a:pt x="2590800" y="20701"/>
                  </a:moveTo>
                  <a:lnTo>
                    <a:pt x="0" y="20701"/>
                  </a:lnTo>
                  <a:lnTo>
                    <a:pt x="0" y="115951"/>
                  </a:lnTo>
                  <a:lnTo>
                    <a:pt x="2590800" y="115951"/>
                  </a:lnTo>
                  <a:lnTo>
                    <a:pt x="2590800" y="20701"/>
                  </a:lnTo>
                  <a:close/>
                </a:path>
                <a:path w="6674484" h="116204">
                  <a:moveTo>
                    <a:pt x="6674421" y="0"/>
                  </a:moveTo>
                  <a:lnTo>
                    <a:pt x="5845746" y="0"/>
                  </a:lnTo>
                  <a:lnTo>
                    <a:pt x="5845746" y="38100"/>
                  </a:lnTo>
                  <a:lnTo>
                    <a:pt x="6674421" y="38100"/>
                  </a:lnTo>
                  <a:lnTo>
                    <a:pt x="6674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60591" y="2323538"/>
              <a:ext cx="4575810" cy="2158365"/>
            </a:xfrm>
            <a:custGeom>
              <a:avLst/>
              <a:gdLst/>
              <a:ahLst/>
              <a:cxnLst/>
              <a:rect l="l" t="t" r="r" b="b"/>
              <a:pathLst>
                <a:path w="4575809" h="2158365">
                  <a:moveTo>
                    <a:pt x="4244187" y="2157946"/>
                  </a:moveTo>
                  <a:lnTo>
                    <a:pt x="331130" y="2157946"/>
                  </a:lnTo>
                  <a:lnTo>
                    <a:pt x="309341" y="2155652"/>
                  </a:lnTo>
                  <a:lnTo>
                    <a:pt x="266943" y="2137726"/>
                  </a:lnTo>
                  <a:lnTo>
                    <a:pt x="226408" y="2102966"/>
                  </a:lnTo>
                  <a:lnTo>
                    <a:pt x="188083" y="2052514"/>
                  </a:lnTo>
                  <a:lnTo>
                    <a:pt x="152317" y="1987508"/>
                  </a:lnTo>
                  <a:lnTo>
                    <a:pt x="135502" y="1949903"/>
                  </a:lnTo>
                  <a:lnTo>
                    <a:pt x="119456" y="1909088"/>
                  </a:lnTo>
                  <a:lnTo>
                    <a:pt x="104225" y="1865205"/>
                  </a:lnTo>
                  <a:lnTo>
                    <a:pt x="89850" y="1818396"/>
                  </a:lnTo>
                  <a:lnTo>
                    <a:pt x="76375" y="1768803"/>
                  </a:lnTo>
                  <a:lnTo>
                    <a:pt x="63844" y="1716570"/>
                  </a:lnTo>
                  <a:lnTo>
                    <a:pt x="52300" y="1661839"/>
                  </a:lnTo>
                  <a:lnTo>
                    <a:pt x="41787" y="1604752"/>
                  </a:lnTo>
                  <a:lnTo>
                    <a:pt x="32348" y="1545451"/>
                  </a:lnTo>
                  <a:lnTo>
                    <a:pt x="24026" y="1484080"/>
                  </a:lnTo>
                  <a:lnTo>
                    <a:pt x="16866" y="1420781"/>
                  </a:lnTo>
                  <a:lnTo>
                    <a:pt x="10910" y="1355696"/>
                  </a:lnTo>
                  <a:lnTo>
                    <a:pt x="6202" y="1288967"/>
                  </a:lnTo>
                  <a:lnTo>
                    <a:pt x="2785" y="1220738"/>
                  </a:lnTo>
                  <a:lnTo>
                    <a:pt x="703" y="1151151"/>
                  </a:lnTo>
                  <a:lnTo>
                    <a:pt x="0" y="1080348"/>
                  </a:lnTo>
                  <a:lnTo>
                    <a:pt x="703" y="1009259"/>
                  </a:lnTo>
                  <a:lnTo>
                    <a:pt x="2785" y="939406"/>
                  </a:lnTo>
                  <a:lnTo>
                    <a:pt x="6202" y="870931"/>
                  </a:lnTo>
                  <a:lnTo>
                    <a:pt x="10910" y="803975"/>
                  </a:lnTo>
                  <a:lnTo>
                    <a:pt x="16866" y="738681"/>
                  </a:lnTo>
                  <a:lnTo>
                    <a:pt x="24026" y="675189"/>
                  </a:lnTo>
                  <a:lnTo>
                    <a:pt x="32348" y="613643"/>
                  </a:lnTo>
                  <a:lnTo>
                    <a:pt x="41787" y="554183"/>
                  </a:lnTo>
                  <a:lnTo>
                    <a:pt x="52300" y="496952"/>
                  </a:lnTo>
                  <a:lnTo>
                    <a:pt x="63844" y="442090"/>
                  </a:lnTo>
                  <a:lnTo>
                    <a:pt x="76375" y="389741"/>
                  </a:lnTo>
                  <a:lnTo>
                    <a:pt x="89850" y="340046"/>
                  </a:lnTo>
                  <a:lnTo>
                    <a:pt x="104225" y="293145"/>
                  </a:lnTo>
                  <a:lnTo>
                    <a:pt x="119456" y="249183"/>
                  </a:lnTo>
                  <a:lnTo>
                    <a:pt x="135502" y="208299"/>
                  </a:lnTo>
                  <a:lnTo>
                    <a:pt x="152317" y="170636"/>
                  </a:lnTo>
                  <a:lnTo>
                    <a:pt x="169858" y="136336"/>
                  </a:lnTo>
                  <a:lnTo>
                    <a:pt x="206947" y="78390"/>
                  </a:lnTo>
                  <a:lnTo>
                    <a:pt x="246421" y="35596"/>
                  </a:lnTo>
                  <a:lnTo>
                    <a:pt x="287931" y="9088"/>
                  </a:lnTo>
                  <a:lnTo>
                    <a:pt x="331130" y="0"/>
                  </a:lnTo>
                  <a:lnTo>
                    <a:pt x="4244187" y="0"/>
                  </a:lnTo>
                  <a:lnTo>
                    <a:pt x="4287386" y="9088"/>
                  </a:lnTo>
                  <a:lnTo>
                    <a:pt x="4328896" y="35596"/>
                  </a:lnTo>
                  <a:lnTo>
                    <a:pt x="4368369" y="78390"/>
                  </a:lnTo>
                  <a:lnTo>
                    <a:pt x="4405458" y="136336"/>
                  </a:lnTo>
                  <a:lnTo>
                    <a:pt x="4423000" y="170636"/>
                  </a:lnTo>
                  <a:lnTo>
                    <a:pt x="4439815" y="208299"/>
                  </a:lnTo>
                  <a:lnTo>
                    <a:pt x="4455860" y="249183"/>
                  </a:lnTo>
                  <a:lnTo>
                    <a:pt x="4471092" y="293145"/>
                  </a:lnTo>
                  <a:lnTo>
                    <a:pt x="4485467" y="340046"/>
                  </a:lnTo>
                  <a:lnTo>
                    <a:pt x="4498942" y="389741"/>
                  </a:lnTo>
                  <a:lnTo>
                    <a:pt x="4511473" y="442090"/>
                  </a:lnTo>
                  <a:lnTo>
                    <a:pt x="4523016" y="496952"/>
                  </a:lnTo>
                  <a:lnTo>
                    <a:pt x="4533529" y="554183"/>
                  </a:lnTo>
                  <a:lnTo>
                    <a:pt x="4542969" y="613643"/>
                  </a:lnTo>
                  <a:lnTo>
                    <a:pt x="4551290" y="675189"/>
                  </a:lnTo>
                  <a:lnTo>
                    <a:pt x="4558451" y="738681"/>
                  </a:lnTo>
                  <a:lnTo>
                    <a:pt x="4564407" y="803975"/>
                  </a:lnTo>
                  <a:lnTo>
                    <a:pt x="4569115" y="870931"/>
                  </a:lnTo>
                  <a:lnTo>
                    <a:pt x="4572531" y="939406"/>
                  </a:lnTo>
                  <a:lnTo>
                    <a:pt x="4574613" y="1009259"/>
                  </a:lnTo>
                  <a:lnTo>
                    <a:pt x="4575317" y="1080348"/>
                  </a:lnTo>
                  <a:lnTo>
                    <a:pt x="4574526" y="1151151"/>
                  </a:lnTo>
                  <a:lnTo>
                    <a:pt x="4572364" y="1220738"/>
                  </a:lnTo>
                  <a:lnTo>
                    <a:pt x="4568874" y="1288967"/>
                  </a:lnTo>
                  <a:lnTo>
                    <a:pt x="4564100" y="1355696"/>
                  </a:lnTo>
                  <a:lnTo>
                    <a:pt x="4558086" y="1420781"/>
                  </a:lnTo>
                  <a:lnTo>
                    <a:pt x="4550874" y="1484080"/>
                  </a:lnTo>
                  <a:lnTo>
                    <a:pt x="4542509" y="1545451"/>
                  </a:lnTo>
                  <a:lnTo>
                    <a:pt x="4533034" y="1604752"/>
                  </a:lnTo>
                  <a:lnTo>
                    <a:pt x="4522491" y="1661839"/>
                  </a:lnTo>
                  <a:lnTo>
                    <a:pt x="4510926" y="1716570"/>
                  </a:lnTo>
                  <a:lnTo>
                    <a:pt x="4498380" y="1768803"/>
                  </a:lnTo>
                  <a:lnTo>
                    <a:pt x="4484898" y="1818396"/>
                  </a:lnTo>
                  <a:lnTo>
                    <a:pt x="4470523" y="1865205"/>
                  </a:lnTo>
                  <a:lnTo>
                    <a:pt x="4455299" y="1909088"/>
                  </a:lnTo>
                  <a:lnTo>
                    <a:pt x="4439268" y="1949903"/>
                  </a:lnTo>
                  <a:lnTo>
                    <a:pt x="4422475" y="1987508"/>
                  </a:lnTo>
                  <a:lnTo>
                    <a:pt x="4404962" y="2021759"/>
                  </a:lnTo>
                  <a:lnTo>
                    <a:pt x="4367954" y="2079630"/>
                  </a:lnTo>
                  <a:lnTo>
                    <a:pt x="4328590" y="2122379"/>
                  </a:lnTo>
                  <a:lnTo>
                    <a:pt x="4287218" y="2148864"/>
                  </a:lnTo>
                  <a:lnTo>
                    <a:pt x="4244187" y="2157946"/>
                  </a:lnTo>
                  <a:close/>
                </a:path>
              </a:pathLst>
            </a:custGeom>
            <a:solidFill>
              <a:srgbClr val="7EA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166527" y="2333229"/>
            <a:ext cx="297116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>
              <a:lnSpc>
                <a:spcPct val="116300"/>
              </a:lnSpc>
              <a:spcBef>
                <a:spcPts val="100"/>
              </a:spcBef>
            </a:pPr>
            <a:r>
              <a:rPr sz="3600" b="1" spc="10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6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1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6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325" dirty="0">
                <a:solidFill>
                  <a:srgbClr val="FFFFFF"/>
                </a:solidFill>
                <a:latin typeface="Tahoma"/>
                <a:cs typeface="Tahoma"/>
              </a:rPr>
              <a:t>work </a:t>
            </a:r>
            <a:r>
              <a:rPr sz="3600" b="1" spc="-10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600" b="1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1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6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210" dirty="0">
                <a:solidFill>
                  <a:srgbClr val="FFFFFF"/>
                </a:solidFill>
                <a:latin typeface="Tahoma"/>
                <a:cs typeface="Tahoma"/>
              </a:rPr>
              <a:t>vocal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57097" y="3699114"/>
            <a:ext cx="1390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600" b="1" spc="29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600" b="1" spc="3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600" b="1" spc="3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600" b="1" spc="-8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32028" y="2609243"/>
            <a:ext cx="6906259" cy="5315585"/>
            <a:chOff x="8032028" y="2609243"/>
            <a:chExt cx="6906259" cy="5315585"/>
          </a:xfrm>
        </p:grpSpPr>
        <p:sp>
          <p:nvSpPr>
            <p:cNvPr id="12" name="object 12"/>
            <p:cNvSpPr/>
            <p:nvPr/>
          </p:nvSpPr>
          <p:spPr>
            <a:xfrm>
              <a:off x="14813706" y="2609243"/>
              <a:ext cx="45720" cy="1674495"/>
            </a:xfrm>
            <a:custGeom>
              <a:avLst/>
              <a:gdLst/>
              <a:ahLst/>
              <a:cxnLst/>
              <a:rect l="l" t="t" r="r" b="b"/>
              <a:pathLst>
                <a:path w="45719" h="1674495">
                  <a:moveTo>
                    <a:pt x="45494" y="1674195"/>
                  </a:moveTo>
                  <a:lnTo>
                    <a:pt x="0" y="1674195"/>
                  </a:lnTo>
                  <a:lnTo>
                    <a:pt x="0" y="0"/>
                  </a:lnTo>
                  <a:lnTo>
                    <a:pt x="45494" y="0"/>
                  </a:lnTo>
                  <a:lnTo>
                    <a:pt x="45494" y="1674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7902" y="3026252"/>
              <a:ext cx="200175" cy="2001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7902" y="3519952"/>
              <a:ext cx="200175" cy="2001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32026" y="3407028"/>
              <a:ext cx="6906259" cy="3517900"/>
            </a:xfrm>
            <a:custGeom>
              <a:avLst/>
              <a:gdLst/>
              <a:ahLst/>
              <a:cxnLst/>
              <a:rect l="l" t="t" r="r" b="b"/>
              <a:pathLst>
                <a:path w="6906259" h="3517900">
                  <a:moveTo>
                    <a:pt x="2125395" y="3431870"/>
                  </a:moveTo>
                  <a:lnTo>
                    <a:pt x="66675" y="3431870"/>
                  </a:lnTo>
                  <a:lnTo>
                    <a:pt x="66675" y="0"/>
                  </a:lnTo>
                  <a:lnTo>
                    <a:pt x="0" y="0"/>
                  </a:lnTo>
                  <a:lnTo>
                    <a:pt x="0" y="3514725"/>
                  </a:lnTo>
                  <a:lnTo>
                    <a:pt x="1320" y="3514725"/>
                  </a:lnTo>
                  <a:lnTo>
                    <a:pt x="1320" y="3517595"/>
                  </a:lnTo>
                  <a:lnTo>
                    <a:pt x="2125395" y="3517595"/>
                  </a:lnTo>
                  <a:lnTo>
                    <a:pt x="2125395" y="3431870"/>
                  </a:lnTo>
                  <a:close/>
                </a:path>
                <a:path w="6906259" h="3517900">
                  <a:moveTo>
                    <a:pt x="6905879" y="3390417"/>
                  </a:moveTo>
                  <a:lnTo>
                    <a:pt x="6077204" y="3390417"/>
                  </a:lnTo>
                  <a:lnTo>
                    <a:pt x="6077204" y="3428517"/>
                  </a:lnTo>
                  <a:lnTo>
                    <a:pt x="6905879" y="3428517"/>
                  </a:lnTo>
                  <a:lnTo>
                    <a:pt x="6905879" y="3390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60590" y="5755385"/>
              <a:ext cx="4841875" cy="2169795"/>
            </a:xfrm>
            <a:custGeom>
              <a:avLst/>
              <a:gdLst/>
              <a:ahLst/>
              <a:cxnLst/>
              <a:rect l="l" t="t" r="r" b="b"/>
              <a:pathLst>
                <a:path w="4841875" h="2169795">
                  <a:moveTo>
                    <a:pt x="4510193" y="2169238"/>
                  </a:moveTo>
                  <a:lnTo>
                    <a:pt x="331134" y="2169238"/>
                  </a:lnTo>
                  <a:lnTo>
                    <a:pt x="309344" y="2166932"/>
                  </a:lnTo>
                  <a:lnTo>
                    <a:pt x="266946" y="2148912"/>
                  </a:lnTo>
                  <a:lnTo>
                    <a:pt x="226410" y="2113971"/>
                  </a:lnTo>
                  <a:lnTo>
                    <a:pt x="188085" y="2063254"/>
                  </a:lnTo>
                  <a:lnTo>
                    <a:pt x="152319" y="1997908"/>
                  </a:lnTo>
                  <a:lnTo>
                    <a:pt x="135503" y="1960107"/>
                  </a:lnTo>
                  <a:lnTo>
                    <a:pt x="119458" y="1919078"/>
                  </a:lnTo>
                  <a:lnTo>
                    <a:pt x="104226" y="1874966"/>
                  </a:lnTo>
                  <a:lnTo>
                    <a:pt x="89851" y="1827911"/>
                  </a:lnTo>
                  <a:lnTo>
                    <a:pt x="76376" y="1778060"/>
                  </a:lnTo>
                  <a:lnTo>
                    <a:pt x="63845" y="1725553"/>
                  </a:lnTo>
                  <a:lnTo>
                    <a:pt x="52301" y="1670535"/>
                  </a:lnTo>
                  <a:lnTo>
                    <a:pt x="41787" y="1613149"/>
                  </a:lnTo>
                  <a:lnTo>
                    <a:pt x="32348" y="1553539"/>
                  </a:lnTo>
                  <a:lnTo>
                    <a:pt x="24027" y="1491846"/>
                  </a:lnTo>
                  <a:lnTo>
                    <a:pt x="16866" y="1428216"/>
                  </a:lnTo>
                  <a:lnTo>
                    <a:pt x="10910" y="1362790"/>
                  </a:lnTo>
                  <a:lnTo>
                    <a:pt x="6202" y="1295712"/>
                  </a:lnTo>
                  <a:lnTo>
                    <a:pt x="2785" y="1227126"/>
                  </a:lnTo>
                  <a:lnTo>
                    <a:pt x="703" y="1157175"/>
                  </a:lnTo>
                  <a:lnTo>
                    <a:pt x="0" y="1086002"/>
                  </a:lnTo>
                  <a:lnTo>
                    <a:pt x="703" y="1014541"/>
                  </a:lnTo>
                  <a:lnTo>
                    <a:pt x="2785" y="944322"/>
                  </a:lnTo>
                  <a:lnTo>
                    <a:pt x="6202" y="875488"/>
                  </a:lnTo>
                  <a:lnTo>
                    <a:pt x="10910" y="808182"/>
                  </a:lnTo>
                  <a:lnTo>
                    <a:pt x="16866" y="742546"/>
                  </a:lnTo>
                  <a:lnTo>
                    <a:pt x="24027" y="678723"/>
                  </a:lnTo>
                  <a:lnTo>
                    <a:pt x="32348" y="616854"/>
                  </a:lnTo>
                  <a:lnTo>
                    <a:pt x="41787" y="557083"/>
                  </a:lnTo>
                  <a:lnTo>
                    <a:pt x="52301" y="499552"/>
                  </a:lnTo>
                  <a:lnTo>
                    <a:pt x="63845" y="444404"/>
                  </a:lnTo>
                  <a:lnTo>
                    <a:pt x="76376" y="391781"/>
                  </a:lnTo>
                  <a:lnTo>
                    <a:pt x="89851" y="341825"/>
                  </a:lnTo>
                  <a:lnTo>
                    <a:pt x="104226" y="294680"/>
                  </a:lnTo>
                  <a:lnTo>
                    <a:pt x="119458" y="250487"/>
                  </a:lnTo>
                  <a:lnTo>
                    <a:pt x="135503" y="209389"/>
                  </a:lnTo>
                  <a:lnTo>
                    <a:pt x="152319" y="171529"/>
                  </a:lnTo>
                  <a:lnTo>
                    <a:pt x="169860" y="137049"/>
                  </a:lnTo>
                  <a:lnTo>
                    <a:pt x="206950" y="78800"/>
                  </a:lnTo>
                  <a:lnTo>
                    <a:pt x="246423" y="35782"/>
                  </a:lnTo>
                  <a:lnTo>
                    <a:pt x="287934" y="9135"/>
                  </a:lnTo>
                  <a:lnTo>
                    <a:pt x="331134" y="0"/>
                  </a:lnTo>
                  <a:lnTo>
                    <a:pt x="4510193" y="0"/>
                  </a:lnTo>
                  <a:lnTo>
                    <a:pt x="4553393" y="9135"/>
                  </a:lnTo>
                  <a:lnTo>
                    <a:pt x="4594903" y="35782"/>
                  </a:lnTo>
                  <a:lnTo>
                    <a:pt x="4634377" y="78800"/>
                  </a:lnTo>
                  <a:lnTo>
                    <a:pt x="4671466" y="137049"/>
                  </a:lnTo>
                  <a:lnTo>
                    <a:pt x="4689008" y="171529"/>
                  </a:lnTo>
                  <a:lnTo>
                    <a:pt x="4705823" y="209389"/>
                  </a:lnTo>
                  <a:lnTo>
                    <a:pt x="4721869" y="250487"/>
                  </a:lnTo>
                  <a:lnTo>
                    <a:pt x="4737101" y="294680"/>
                  </a:lnTo>
                  <a:lnTo>
                    <a:pt x="4751476" y="341825"/>
                  </a:lnTo>
                  <a:lnTo>
                    <a:pt x="4764951" y="391781"/>
                  </a:lnTo>
                  <a:lnTo>
                    <a:pt x="4777482" y="444404"/>
                  </a:lnTo>
                  <a:lnTo>
                    <a:pt x="4789026" y="499552"/>
                  </a:lnTo>
                  <a:lnTo>
                    <a:pt x="4799539" y="557083"/>
                  </a:lnTo>
                  <a:lnTo>
                    <a:pt x="4808978" y="616854"/>
                  </a:lnTo>
                  <a:lnTo>
                    <a:pt x="4817300" y="678723"/>
                  </a:lnTo>
                  <a:lnTo>
                    <a:pt x="4824461" y="742546"/>
                  </a:lnTo>
                  <a:lnTo>
                    <a:pt x="4830417" y="808182"/>
                  </a:lnTo>
                  <a:lnTo>
                    <a:pt x="4835125" y="875488"/>
                  </a:lnTo>
                  <a:lnTo>
                    <a:pt x="4838542" y="944322"/>
                  </a:lnTo>
                  <a:lnTo>
                    <a:pt x="4840623" y="1014541"/>
                  </a:lnTo>
                  <a:lnTo>
                    <a:pt x="4841327" y="1086002"/>
                  </a:lnTo>
                  <a:lnTo>
                    <a:pt x="4840536" y="1157175"/>
                  </a:lnTo>
                  <a:lnTo>
                    <a:pt x="4838374" y="1227126"/>
                  </a:lnTo>
                  <a:lnTo>
                    <a:pt x="4834884" y="1295712"/>
                  </a:lnTo>
                  <a:lnTo>
                    <a:pt x="4830110" y="1362790"/>
                  </a:lnTo>
                  <a:lnTo>
                    <a:pt x="4824096" y="1428216"/>
                  </a:lnTo>
                  <a:lnTo>
                    <a:pt x="4816884" y="1491846"/>
                  </a:lnTo>
                  <a:lnTo>
                    <a:pt x="4808519" y="1553539"/>
                  </a:lnTo>
                  <a:lnTo>
                    <a:pt x="4799043" y="1613149"/>
                  </a:lnTo>
                  <a:lnTo>
                    <a:pt x="4788501" y="1670535"/>
                  </a:lnTo>
                  <a:lnTo>
                    <a:pt x="4776935" y="1725553"/>
                  </a:lnTo>
                  <a:lnTo>
                    <a:pt x="4764389" y="1778060"/>
                  </a:lnTo>
                  <a:lnTo>
                    <a:pt x="4750907" y="1827911"/>
                  </a:lnTo>
                  <a:lnTo>
                    <a:pt x="4736532" y="1874966"/>
                  </a:lnTo>
                  <a:lnTo>
                    <a:pt x="4721307" y="1919078"/>
                  </a:lnTo>
                  <a:lnTo>
                    <a:pt x="4705277" y="1960107"/>
                  </a:lnTo>
                  <a:lnTo>
                    <a:pt x="4688483" y="1997908"/>
                  </a:lnTo>
                  <a:lnTo>
                    <a:pt x="4670970" y="2032338"/>
                  </a:lnTo>
                  <a:lnTo>
                    <a:pt x="4633961" y="2090513"/>
                  </a:lnTo>
                  <a:lnTo>
                    <a:pt x="4594597" y="2133485"/>
                  </a:lnTo>
                  <a:lnTo>
                    <a:pt x="4553225" y="2160109"/>
                  </a:lnTo>
                  <a:lnTo>
                    <a:pt x="4510193" y="2169238"/>
                  </a:lnTo>
                  <a:close/>
                </a:path>
              </a:pathLst>
            </a:custGeom>
            <a:solidFill>
              <a:srgbClr val="37C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252348" y="5831260"/>
            <a:ext cx="1892935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24400"/>
              </a:lnSpc>
              <a:spcBef>
                <a:spcPts val="100"/>
              </a:spcBef>
            </a:pPr>
            <a:r>
              <a:rPr sz="3900" b="1" spc="305" dirty="0">
                <a:solidFill>
                  <a:srgbClr val="7EABAC"/>
                </a:solidFill>
                <a:latin typeface="Tahoma"/>
                <a:cs typeface="Tahoma"/>
              </a:rPr>
              <a:t>S</a:t>
            </a:r>
            <a:r>
              <a:rPr sz="3900" b="1" spc="70" dirty="0">
                <a:solidFill>
                  <a:srgbClr val="7EABAC"/>
                </a:solidFill>
                <a:latin typeface="Tahoma"/>
                <a:cs typeface="Tahoma"/>
              </a:rPr>
              <a:t>t</a:t>
            </a:r>
            <a:r>
              <a:rPr sz="3900" b="1" spc="405" dirty="0">
                <a:solidFill>
                  <a:srgbClr val="7EABAC"/>
                </a:solidFill>
                <a:latin typeface="Tahoma"/>
                <a:cs typeface="Tahoma"/>
              </a:rPr>
              <a:t>r</a:t>
            </a:r>
            <a:r>
              <a:rPr sz="3900" b="1" spc="32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3900" b="1" spc="235" dirty="0">
                <a:solidFill>
                  <a:srgbClr val="7EABAC"/>
                </a:solidFill>
                <a:latin typeface="Tahoma"/>
                <a:cs typeface="Tahoma"/>
              </a:rPr>
              <a:t>n</a:t>
            </a:r>
            <a:r>
              <a:rPr sz="3900" b="1" spc="130" dirty="0">
                <a:solidFill>
                  <a:srgbClr val="7EABAC"/>
                </a:solidFill>
                <a:latin typeface="Tahoma"/>
                <a:cs typeface="Tahoma"/>
              </a:rPr>
              <a:t>g  </a:t>
            </a:r>
            <a:r>
              <a:rPr sz="3900" b="1" spc="340" dirty="0">
                <a:solidFill>
                  <a:srgbClr val="7EABAC"/>
                </a:solidFill>
                <a:latin typeface="Tahoma"/>
                <a:cs typeface="Tahoma"/>
              </a:rPr>
              <a:t>Weak</a:t>
            </a:r>
            <a:endParaRPr sz="3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937942" y="5906841"/>
            <a:ext cx="200660" cy="1781810"/>
            <a:chOff x="14937942" y="5906841"/>
            <a:chExt cx="200660" cy="1781810"/>
          </a:xfrm>
        </p:grpSpPr>
        <p:sp>
          <p:nvSpPr>
            <p:cNvPr id="19" name="object 19"/>
            <p:cNvSpPr/>
            <p:nvPr/>
          </p:nvSpPr>
          <p:spPr>
            <a:xfrm>
              <a:off x="15013776" y="5983528"/>
              <a:ext cx="45720" cy="1674495"/>
            </a:xfrm>
            <a:custGeom>
              <a:avLst/>
              <a:gdLst/>
              <a:ahLst/>
              <a:cxnLst/>
              <a:rect l="l" t="t" r="r" b="b"/>
              <a:pathLst>
                <a:path w="45719" h="1674495">
                  <a:moveTo>
                    <a:pt x="45494" y="1674195"/>
                  </a:moveTo>
                  <a:lnTo>
                    <a:pt x="0" y="1674195"/>
                  </a:lnTo>
                  <a:lnTo>
                    <a:pt x="0" y="0"/>
                  </a:lnTo>
                  <a:lnTo>
                    <a:pt x="45494" y="0"/>
                  </a:lnTo>
                  <a:lnTo>
                    <a:pt x="45494" y="1674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7942" y="5906841"/>
              <a:ext cx="200175" cy="200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7942" y="7487991"/>
              <a:ext cx="200175" cy="20017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099083" y="5854608"/>
            <a:ext cx="337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6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1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6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235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82018" y="6492783"/>
            <a:ext cx="2607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600" b="1" spc="165" dirty="0">
                <a:solidFill>
                  <a:srgbClr val="FFFFFF"/>
                </a:solidFill>
                <a:latin typeface="Tahoma"/>
                <a:cs typeface="Tahoma"/>
              </a:rPr>
              <a:t> force</a:t>
            </a:r>
            <a:r>
              <a:rPr sz="3600" b="1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95090" y="7130958"/>
            <a:ext cx="2981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95" dirty="0">
                <a:solidFill>
                  <a:srgbClr val="FFFFFF"/>
                </a:solidFill>
                <a:latin typeface="Tahoma"/>
                <a:cs typeface="Tahoma"/>
              </a:rPr>
              <a:t>articulation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43649" y="5122590"/>
            <a:ext cx="1457325" cy="114300"/>
          </a:xfrm>
          <a:custGeom>
            <a:avLst/>
            <a:gdLst/>
            <a:ahLst/>
            <a:cxnLst/>
            <a:rect l="l" t="t" r="r" b="b"/>
            <a:pathLst>
              <a:path w="1457325" h="114300">
                <a:moveTo>
                  <a:pt x="0" y="114300"/>
                </a:moveTo>
                <a:lnTo>
                  <a:pt x="0" y="0"/>
                </a:lnTo>
                <a:lnTo>
                  <a:pt x="1457325" y="0"/>
                </a:lnTo>
                <a:lnTo>
                  <a:pt x="1457325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95" y="8450016"/>
            <a:ext cx="4571891" cy="1843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72630" y="1323970"/>
            <a:ext cx="13942694" cy="727011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R="196850" algn="ctr">
              <a:lnSpc>
                <a:spcPct val="100000"/>
              </a:lnSpc>
              <a:spcBef>
                <a:spcPts val="1150"/>
              </a:spcBef>
            </a:pPr>
            <a:r>
              <a:rPr sz="5500" b="1" spc="380" dirty="0">
                <a:solidFill>
                  <a:srgbClr val="7EABAC"/>
                </a:solidFill>
                <a:latin typeface="Tahoma"/>
                <a:cs typeface="Tahoma"/>
              </a:rPr>
              <a:t>SONORANTS</a:t>
            </a:r>
            <a:endParaRPr sz="5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5500" b="1" spc="150" dirty="0">
                <a:solidFill>
                  <a:srgbClr val="7EABAC"/>
                </a:solidFill>
                <a:latin typeface="Tahoma"/>
                <a:cs typeface="Tahoma"/>
              </a:rPr>
              <a:t>(OR</a:t>
            </a:r>
            <a:r>
              <a:rPr sz="5500" b="1" spc="90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5500" b="1" spc="400" dirty="0">
                <a:solidFill>
                  <a:srgbClr val="7EABAC"/>
                </a:solidFill>
                <a:latin typeface="Tahoma"/>
                <a:cs typeface="Tahoma"/>
              </a:rPr>
              <a:t>SONOROUS</a:t>
            </a:r>
            <a:r>
              <a:rPr sz="5500" b="1" spc="9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5500" b="1" spc="380" dirty="0">
                <a:solidFill>
                  <a:srgbClr val="7EABAC"/>
                </a:solidFill>
                <a:latin typeface="Tahoma"/>
                <a:cs typeface="Tahoma"/>
              </a:rPr>
              <a:t>CONSONANTS)</a:t>
            </a:r>
            <a:endParaRPr sz="5500">
              <a:latin typeface="Tahoma"/>
              <a:cs typeface="Tahoma"/>
            </a:endParaRPr>
          </a:p>
          <a:p>
            <a:pPr marL="542290" marR="534670" indent="-635" algn="ctr">
              <a:lnSpc>
                <a:spcPct val="115900"/>
              </a:lnSpc>
              <a:spcBef>
                <a:spcPts val="3490"/>
              </a:spcBef>
            </a:pPr>
            <a:r>
              <a:rPr sz="5500" b="1" spc="260" dirty="0">
                <a:solidFill>
                  <a:srgbClr val="E88F59"/>
                </a:solidFill>
                <a:latin typeface="Tahoma"/>
                <a:cs typeface="Tahoma"/>
              </a:rPr>
              <a:t>Sonorants </a:t>
            </a:r>
            <a:r>
              <a:rPr sz="5500" b="1" spc="355" dirty="0">
                <a:solidFill>
                  <a:srgbClr val="E88F59"/>
                </a:solidFill>
                <a:latin typeface="Tahoma"/>
                <a:cs typeface="Tahoma"/>
              </a:rPr>
              <a:t>are </a:t>
            </a:r>
            <a:r>
              <a:rPr sz="5500" b="1" spc="320" dirty="0">
                <a:solidFill>
                  <a:srgbClr val="E88F59"/>
                </a:solidFill>
                <a:latin typeface="Tahoma"/>
                <a:cs typeface="Tahoma"/>
              </a:rPr>
              <a:t>made </a:t>
            </a:r>
            <a:r>
              <a:rPr sz="5500" b="1" spc="210" dirty="0">
                <a:solidFill>
                  <a:srgbClr val="E88F59"/>
                </a:solidFill>
                <a:latin typeface="Tahoma"/>
                <a:cs typeface="Tahoma"/>
              </a:rPr>
              <a:t>with </a:t>
            </a:r>
            <a:r>
              <a:rPr sz="5500" b="1" spc="150" dirty="0">
                <a:solidFill>
                  <a:srgbClr val="E88F59"/>
                </a:solidFill>
                <a:latin typeface="Tahoma"/>
                <a:cs typeface="Tahoma"/>
              </a:rPr>
              <a:t>tone </a:t>
            </a:r>
            <a:r>
              <a:rPr sz="5500" b="1" spc="15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275" dirty="0">
                <a:solidFill>
                  <a:srgbClr val="E88F59"/>
                </a:solidFill>
                <a:latin typeface="Tahoma"/>
                <a:cs typeface="Tahoma"/>
              </a:rPr>
              <a:t>prevailing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310" dirty="0">
                <a:solidFill>
                  <a:srgbClr val="E88F59"/>
                </a:solidFill>
                <a:latin typeface="Tahoma"/>
                <a:cs typeface="Tahoma"/>
              </a:rPr>
              <a:t>over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140" dirty="0">
                <a:solidFill>
                  <a:srgbClr val="E88F59"/>
                </a:solidFill>
                <a:latin typeface="Tahoma"/>
                <a:cs typeface="Tahoma"/>
              </a:rPr>
              <a:t>noise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175" dirty="0">
                <a:solidFill>
                  <a:srgbClr val="E88F59"/>
                </a:solidFill>
                <a:latin typeface="Tahoma"/>
                <a:cs typeface="Tahoma"/>
              </a:rPr>
              <a:t>because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150" dirty="0">
                <a:solidFill>
                  <a:srgbClr val="E88F59"/>
                </a:solidFill>
                <a:latin typeface="Tahoma"/>
                <a:cs typeface="Tahoma"/>
              </a:rPr>
              <a:t>of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459" dirty="0">
                <a:solidFill>
                  <a:srgbClr val="E88F59"/>
                </a:solidFill>
                <a:latin typeface="Tahoma"/>
                <a:cs typeface="Tahoma"/>
              </a:rPr>
              <a:t>a </a:t>
            </a:r>
            <a:r>
              <a:rPr sz="5500" b="1" spc="-159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290" dirty="0">
                <a:solidFill>
                  <a:srgbClr val="E88F59"/>
                </a:solidFill>
                <a:latin typeface="Tahoma"/>
                <a:cs typeface="Tahoma"/>
              </a:rPr>
              <a:t>rather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295" dirty="0">
                <a:solidFill>
                  <a:srgbClr val="E88F59"/>
                </a:solidFill>
                <a:latin typeface="Tahoma"/>
                <a:cs typeface="Tahoma"/>
              </a:rPr>
              <a:t>wide</a:t>
            </a:r>
            <a:r>
              <a:rPr sz="5500" b="1" spc="110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340" dirty="0">
                <a:solidFill>
                  <a:srgbClr val="E88F59"/>
                </a:solidFill>
                <a:latin typeface="Tahoma"/>
                <a:cs typeface="Tahoma"/>
              </a:rPr>
              <a:t>air</a:t>
            </a:r>
            <a:r>
              <a:rPr sz="5500" b="1" spc="10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280" dirty="0">
                <a:solidFill>
                  <a:srgbClr val="E88F59"/>
                </a:solidFill>
                <a:latin typeface="Tahoma"/>
                <a:cs typeface="Tahoma"/>
              </a:rPr>
              <a:t>passage.</a:t>
            </a:r>
            <a:endParaRPr sz="5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5500" b="1" spc="175" dirty="0">
                <a:solidFill>
                  <a:srgbClr val="E88F59"/>
                </a:solidFill>
                <a:latin typeface="Tahoma"/>
                <a:cs typeface="Tahoma"/>
              </a:rPr>
              <a:t>They</a:t>
            </a:r>
            <a:r>
              <a:rPr sz="5500" b="1" spc="100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275" dirty="0">
                <a:solidFill>
                  <a:srgbClr val="E88F59"/>
                </a:solidFill>
                <a:latin typeface="Tahoma"/>
                <a:cs typeface="Tahoma"/>
              </a:rPr>
              <a:t>are:</a:t>
            </a:r>
            <a:r>
              <a:rPr sz="5500" b="1" spc="100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b="1" spc="110" dirty="0">
                <a:solidFill>
                  <a:srgbClr val="CC0403"/>
                </a:solidFill>
                <a:latin typeface="Tahoma"/>
                <a:cs typeface="Tahoma"/>
              </a:rPr>
              <a:t>[m]‚</a:t>
            </a:r>
            <a:r>
              <a:rPr sz="5500" b="1" spc="10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5500" b="1" spc="95" dirty="0">
                <a:solidFill>
                  <a:srgbClr val="CC0403"/>
                </a:solidFill>
                <a:latin typeface="Tahoma"/>
                <a:cs typeface="Tahoma"/>
              </a:rPr>
              <a:t>[n]‚</a:t>
            </a:r>
            <a:r>
              <a:rPr sz="5500" b="1" spc="10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5500" b="1" spc="7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5500" b="1" spc="75" dirty="0">
                <a:solidFill>
                  <a:srgbClr val="CC0403"/>
                </a:solidFill>
                <a:latin typeface="Arial"/>
                <a:cs typeface="Arial"/>
              </a:rPr>
              <a:t>ŋ</a:t>
            </a:r>
            <a:r>
              <a:rPr sz="5500" b="1" spc="75" dirty="0">
                <a:solidFill>
                  <a:srgbClr val="CC0403"/>
                </a:solidFill>
                <a:latin typeface="Tahoma"/>
                <a:cs typeface="Tahoma"/>
              </a:rPr>
              <a:t>]‚</a:t>
            </a:r>
            <a:r>
              <a:rPr sz="5500" b="1" spc="10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5500" b="1" spc="60" dirty="0">
                <a:solidFill>
                  <a:srgbClr val="CC0403"/>
                </a:solidFill>
                <a:latin typeface="Tahoma"/>
                <a:cs typeface="Tahoma"/>
              </a:rPr>
              <a:t>[l]‚</a:t>
            </a:r>
            <a:r>
              <a:rPr sz="5500" b="1" spc="10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5500" b="1" spc="155" dirty="0">
                <a:solidFill>
                  <a:srgbClr val="CC0403"/>
                </a:solidFill>
                <a:latin typeface="Tahoma"/>
                <a:cs typeface="Tahoma"/>
              </a:rPr>
              <a:t>[r]‚</a:t>
            </a:r>
            <a:r>
              <a:rPr sz="5500" b="1" spc="10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5500" b="1" spc="195" dirty="0">
                <a:solidFill>
                  <a:srgbClr val="CC0403"/>
                </a:solidFill>
                <a:latin typeface="Tahoma"/>
                <a:cs typeface="Tahoma"/>
              </a:rPr>
              <a:t>[w]‚</a:t>
            </a:r>
            <a:r>
              <a:rPr sz="5500" b="1" spc="10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5500" b="1" spc="-95" dirty="0">
                <a:solidFill>
                  <a:srgbClr val="CC0403"/>
                </a:solidFill>
                <a:latin typeface="Tahoma"/>
                <a:cs typeface="Tahoma"/>
              </a:rPr>
              <a:t>[j]</a:t>
            </a:r>
            <a:endParaRPr sz="5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54" y="0"/>
            <a:ext cx="7630159" cy="10299700"/>
            <a:chOff x="-1954" y="0"/>
            <a:chExt cx="7630159" cy="10299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628255" cy="10287000"/>
            </a:xfrm>
            <a:custGeom>
              <a:avLst/>
              <a:gdLst/>
              <a:ahLst/>
              <a:cxnLst/>
              <a:rect l="l" t="t" r="r" b="b"/>
              <a:pathLst>
                <a:path w="7628255" h="10287000">
                  <a:moveTo>
                    <a:pt x="0" y="10287000"/>
                  </a:moveTo>
                  <a:lnTo>
                    <a:pt x="0" y="0"/>
                  </a:lnTo>
                  <a:lnTo>
                    <a:pt x="7627794" y="0"/>
                  </a:lnTo>
                  <a:lnTo>
                    <a:pt x="7627794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FD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1033500"/>
              <a:ext cx="5562599" cy="8220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54" y="8064783"/>
              <a:ext cx="3997000" cy="223451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389542" y="0"/>
            <a:ext cx="2898775" cy="1243965"/>
          </a:xfrm>
          <a:custGeom>
            <a:avLst/>
            <a:gdLst/>
            <a:ahLst/>
            <a:cxnLst/>
            <a:rect l="l" t="t" r="r" b="b"/>
            <a:pathLst>
              <a:path w="2898775" h="1243965">
                <a:moveTo>
                  <a:pt x="579323" y="602246"/>
                </a:moveTo>
                <a:lnTo>
                  <a:pt x="558228" y="586536"/>
                </a:lnTo>
                <a:lnTo>
                  <a:pt x="534314" y="568274"/>
                </a:lnTo>
                <a:lnTo>
                  <a:pt x="509473" y="554812"/>
                </a:lnTo>
                <a:lnTo>
                  <a:pt x="485597" y="553478"/>
                </a:lnTo>
                <a:lnTo>
                  <a:pt x="512038" y="567766"/>
                </a:lnTo>
                <a:lnTo>
                  <a:pt x="543242" y="586841"/>
                </a:lnTo>
                <a:lnTo>
                  <a:pt x="569048" y="601446"/>
                </a:lnTo>
                <a:lnTo>
                  <a:pt x="579323" y="602246"/>
                </a:lnTo>
                <a:close/>
              </a:path>
              <a:path w="2898775" h="1243965">
                <a:moveTo>
                  <a:pt x="816787" y="685126"/>
                </a:moveTo>
                <a:lnTo>
                  <a:pt x="781659" y="677595"/>
                </a:lnTo>
                <a:lnTo>
                  <a:pt x="753135" y="663943"/>
                </a:lnTo>
                <a:lnTo>
                  <a:pt x="733183" y="658622"/>
                </a:lnTo>
                <a:lnTo>
                  <a:pt x="723722" y="676033"/>
                </a:lnTo>
                <a:lnTo>
                  <a:pt x="677024" y="658863"/>
                </a:lnTo>
                <a:lnTo>
                  <a:pt x="626529" y="642239"/>
                </a:lnTo>
                <a:lnTo>
                  <a:pt x="467639" y="593344"/>
                </a:lnTo>
                <a:lnTo>
                  <a:pt x="417347" y="576567"/>
                </a:lnTo>
                <a:lnTo>
                  <a:pt x="370954" y="559155"/>
                </a:lnTo>
                <a:lnTo>
                  <a:pt x="330009" y="540867"/>
                </a:lnTo>
                <a:lnTo>
                  <a:pt x="368655" y="571715"/>
                </a:lnTo>
                <a:lnTo>
                  <a:pt x="414362" y="592848"/>
                </a:lnTo>
                <a:lnTo>
                  <a:pt x="465112" y="607758"/>
                </a:lnTo>
                <a:lnTo>
                  <a:pt x="573735" y="632815"/>
                </a:lnTo>
                <a:lnTo>
                  <a:pt x="616940" y="647534"/>
                </a:lnTo>
                <a:lnTo>
                  <a:pt x="702005" y="683361"/>
                </a:lnTo>
                <a:lnTo>
                  <a:pt x="742594" y="695401"/>
                </a:lnTo>
                <a:lnTo>
                  <a:pt x="781062" y="697509"/>
                </a:lnTo>
                <a:lnTo>
                  <a:pt x="816787" y="685126"/>
                </a:lnTo>
                <a:close/>
              </a:path>
              <a:path w="2898775" h="1243965">
                <a:moveTo>
                  <a:pt x="882802" y="713003"/>
                </a:moveTo>
                <a:lnTo>
                  <a:pt x="870381" y="704875"/>
                </a:lnTo>
                <a:lnTo>
                  <a:pt x="854710" y="699020"/>
                </a:lnTo>
                <a:lnTo>
                  <a:pt x="838504" y="693547"/>
                </a:lnTo>
                <a:lnTo>
                  <a:pt x="824484" y="686536"/>
                </a:lnTo>
                <a:lnTo>
                  <a:pt x="831011" y="708202"/>
                </a:lnTo>
                <a:lnTo>
                  <a:pt x="856157" y="716635"/>
                </a:lnTo>
                <a:lnTo>
                  <a:pt x="880046" y="716635"/>
                </a:lnTo>
                <a:lnTo>
                  <a:pt x="882802" y="713003"/>
                </a:lnTo>
                <a:close/>
              </a:path>
              <a:path w="2898775" h="1243965">
                <a:moveTo>
                  <a:pt x="1646758" y="495"/>
                </a:moveTo>
                <a:lnTo>
                  <a:pt x="1645335" y="0"/>
                </a:lnTo>
                <a:lnTo>
                  <a:pt x="1568310" y="114"/>
                </a:lnTo>
                <a:lnTo>
                  <a:pt x="1571320" y="495"/>
                </a:lnTo>
                <a:lnTo>
                  <a:pt x="1646758" y="495"/>
                </a:lnTo>
                <a:close/>
              </a:path>
              <a:path w="2898775" h="1243965">
                <a:moveTo>
                  <a:pt x="2220277" y="533"/>
                </a:moveTo>
                <a:lnTo>
                  <a:pt x="2219337" y="368"/>
                </a:lnTo>
                <a:lnTo>
                  <a:pt x="2168131" y="38"/>
                </a:lnTo>
                <a:lnTo>
                  <a:pt x="2169439" y="533"/>
                </a:lnTo>
                <a:lnTo>
                  <a:pt x="2220277" y="533"/>
                </a:lnTo>
                <a:close/>
              </a:path>
              <a:path w="2898775" h="1243965">
                <a:moveTo>
                  <a:pt x="2898610" y="1202575"/>
                </a:moveTo>
                <a:lnTo>
                  <a:pt x="2898597" y="1112202"/>
                </a:lnTo>
                <a:lnTo>
                  <a:pt x="2898597" y="1096708"/>
                </a:lnTo>
                <a:lnTo>
                  <a:pt x="2898584" y="1012786"/>
                </a:lnTo>
                <a:lnTo>
                  <a:pt x="2898571" y="962431"/>
                </a:lnTo>
                <a:lnTo>
                  <a:pt x="2898571" y="919822"/>
                </a:lnTo>
                <a:lnTo>
                  <a:pt x="2898571" y="883678"/>
                </a:lnTo>
                <a:lnTo>
                  <a:pt x="2898571" y="877227"/>
                </a:lnTo>
                <a:lnTo>
                  <a:pt x="2898559" y="865606"/>
                </a:lnTo>
                <a:lnTo>
                  <a:pt x="2898559" y="859142"/>
                </a:lnTo>
                <a:lnTo>
                  <a:pt x="2898559" y="810082"/>
                </a:lnTo>
                <a:lnTo>
                  <a:pt x="2898559" y="804926"/>
                </a:lnTo>
                <a:lnTo>
                  <a:pt x="2898546" y="764895"/>
                </a:lnTo>
                <a:lnTo>
                  <a:pt x="2898483" y="275577"/>
                </a:lnTo>
                <a:lnTo>
                  <a:pt x="2898483" y="242011"/>
                </a:lnTo>
                <a:lnTo>
                  <a:pt x="2898483" y="235559"/>
                </a:lnTo>
                <a:lnTo>
                  <a:pt x="2898470" y="172288"/>
                </a:lnTo>
                <a:lnTo>
                  <a:pt x="2898470" y="164541"/>
                </a:lnTo>
                <a:lnTo>
                  <a:pt x="2898470" y="127101"/>
                </a:lnTo>
                <a:lnTo>
                  <a:pt x="2898457" y="571"/>
                </a:lnTo>
                <a:lnTo>
                  <a:pt x="2382062" y="546"/>
                </a:lnTo>
                <a:lnTo>
                  <a:pt x="2382062" y="70129"/>
                </a:lnTo>
                <a:lnTo>
                  <a:pt x="2366251" y="59499"/>
                </a:lnTo>
                <a:lnTo>
                  <a:pt x="2348560" y="49809"/>
                </a:lnTo>
                <a:lnTo>
                  <a:pt x="2337866" y="46558"/>
                </a:lnTo>
                <a:lnTo>
                  <a:pt x="2327186" y="43319"/>
                </a:lnTo>
                <a:lnTo>
                  <a:pt x="2300795" y="39789"/>
                </a:lnTo>
                <a:lnTo>
                  <a:pt x="2308466" y="33439"/>
                </a:lnTo>
                <a:lnTo>
                  <a:pt x="2319972" y="23926"/>
                </a:lnTo>
                <a:lnTo>
                  <a:pt x="2350528" y="26924"/>
                </a:lnTo>
                <a:lnTo>
                  <a:pt x="2376640" y="43319"/>
                </a:lnTo>
                <a:lnTo>
                  <a:pt x="2382062" y="70129"/>
                </a:lnTo>
                <a:lnTo>
                  <a:pt x="2382062" y="546"/>
                </a:lnTo>
                <a:lnTo>
                  <a:pt x="2299360" y="546"/>
                </a:lnTo>
                <a:lnTo>
                  <a:pt x="2299360" y="133769"/>
                </a:lnTo>
                <a:lnTo>
                  <a:pt x="2287435" y="140627"/>
                </a:lnTo>
                <a:lnTo>
                  <a:pt x="2287143" y="144449"/>
                </a:lnTo>
                <a:lnTo>
                  <a:pt x="2291588" y="150418"/>
                </a:lnTo>
                <a:lnTo>
                  <a:pt x="2293658" y="164998"/>
                </a:lnTo>
                <a:lnTo>
                  <a:pt x="2244814" y="150914"/>
                </a:lnTo>
                <a:lnTo>
                  <a:pt x="2143658" y="119507"/>
                </a:lnTo>
                <a:lnTo>
                  <a:pt x="2092375" y="101092"/>
                </a:lnTo>
                <a:lnTo>
                  <a:pt x="2040851" y="82638"/>
                </a:lnTo>
                <a:lnTo>
                  <a:pt x="1939137" y="43383"/>
                </a:lnTo>
                <a:lnTo>
                  <a:pt x="1889772" y="22733"/>
                </a:lnTo>
                <a:lnTo>
                  <a:pt x="1841550" y="3594"/>
                </a:lnTo>
                <a:lnTo>
                  <a:pt x="1890814" y="4851"/>
                </a:lnTo>
                <a:lnTo>
                  <a:pt x="1935607" y="15621"/>
                </a:lnTo>
                <a:lnTo>
                  <a:pt x="1978533" y="32512"/>
                </a:lnTo>
                <a:lnTo>
                  <a:pt x="2022182" y="52108"/>
                </a:lnTo>
                <a:lnTo>
                  <a:pt x="2015578" y="36703"/>
                </a:lnTo>
                <a:lnTo>
                  <a:pt x="1999297" y="27266"/>
                </a:lnTo>
                <a:lnTo>
                  <a:pt x="1990991" y="23164"/>
                </a:lnTo>
                <a:lnTo>
                  <a:pt x="1982685" y="19062"/>
                </a:lnTo>
                <a:lnTo>
                  <a:pt x="1975802" y="3606"/>
                </a:lnTo>
                <a:lnTo>
                  <a:pt x="2006003" y="14287"/>
                </a:lnTo>
                <a:lnTo>
                  <a:pt x="2031504" y="22834"/>
                </a:lnTo>
                <a:lnTo>
                  <a:pt x="2055075" y="31013"/>
                </a:lnTo>
                <a:lnTo>
                  <a:pt x="2079980" y="38150"/>
                </a:lnTo>
                <a:lnTo>
                  <a:pt x="2074659" y="43624"/>
                </a:lnTo>
                <a:lnTo>
                  <a:pt x="2066721" y="43484"/>
                </a:lnTo>
                <a:lnTo>
                  <a:pt x="2048052" y="40055"/>
                </a:lnTo>
                <a:lnTo>
                  <a:pt x="2053729" y="48844"/>
                </a:lnTo>
                <a:lnTo>
                  <a:pt x="2063229" y="53162"/>
                </a:lnTo>
                <a:lnTo>
                  <a:pt x="2067814" y="57873"/>
                </a:lnTo>
                <a:lnTo>
                  <a:pt x="2058987" y="66586"/>
                </a:lnTo>
                <a:lnTo>
                  <a:pt x="2089619" y="72186"/>
                </a:lnTo>
                <a:lnTo>
                  <a:pt x="2102548" y="75844"/>
                </a:lnTo>
                <a:lnTo>
                  <a:pt x="2111070" y="83858"/>
                </a:lnTo>
                <a:lnTo>
                  <a:pt x="2112149" y="69850"/>
                </a:lnTo>
                <a:lnTo>
                  <a:pt x="2084933" y="62293"/>
                </a:lnTo>
                <a:lnTo>
                  <a:pt x="2086229" y="47040"/>
                </a:lnTo>
                <a:lnTo>
                  <a:pt x="2133714" y="68630"/>
                </a:lnTo>
                <a:lnTo>
                  <a:pt x="2181656" y="85140"/>
                </a:lnTo>
                <a:lnTo>
                  <a:pt x="2227148" y="105079"/>
                </a:lnTo>
                <a:lnTo>
                  <a:pt x="2267470" y="135686"/>
                </a:lnTo>
                <a:lnTo>
                  <a:pt x="2274646" y="134416"/>
                </a:lnTo>
                <a:lnTo>
                  <a:pt x="2272195" y="127508"/>
                </a:lnTo>
                <a:lnTo>
                  <a:pt x="2272017" y="121018"/>
                </a:lnTo>
                <a:lnTo>
                  <a:pt x="2285530" y="123494"/>
                </a:lnTo>
                <a:lnTo>
                  <a:pt x="2284311" y="131013"/>
                </a:lnTo>
                <a:lnTo>
                  <a:pt x="2293683" y="131445"/>
                </a:lnTo>
                <a:lnTo>
                  <a:pt x="2299360" y="133769"/>
                </a:lnTo>
                <a:lnTo>
                  <a:pt x="2299360" y="546"/>
                </a:lnTo>
                <a:lnTo>
                  <a:pt x="2220277" y="533"/>
                </a:lnTo>
                <a:lnTo>
                  <a:pt x="2222538" y="952"/>
                </a:lnTo>
                <a:lnTo>
                  <a:pt x="2248624" y="22504"/>
                </a:lnTo>
                <a:lnTo>
                  <a:pt x="2212505" y="15900"/>
                </a:lnTo>
                <a:lnTo>
                  <a:pt x="2181441" y="5054"/>
                </a:lnTo>
                <a:lnTo>
                  <a:pt x="2169439" y="533"/>
                </a:lnTo>
                <a:lnTo>
                  <a:pt x="1792859" y="508"/>
                </a:lnTo>
                <a:lnTo>
                  <a:pt x="1792859" y="744791"/>
                </a:lnTo>
                <a:lnTo>
                  <a:pt x="1749780" y="752411"/>
                </a:lnTo>
                <a:lnTo>
                  <a:pt x="1712277" y="740384"/>
                </a:lnTo>
                <a:lnTo>
                  <a:pt x="1679917" y="717689"/>
                </a:lnTo>
                <a:lnTo>
                  <a:pt x="1652079" y="694524"/>
                </a:lnTo>
                <a:lnTo>
                  <a:pt x="1685747" y="698093"/>
                </a:lnTo>
                <a:lnTo>
                  <a:pt x="1725917" y="709320"/>
                </a:lnTo>
                <a:lnTo>
                  <a:pt x="1764411" y="725385"/>
                </a:lnTo>
                <a:lnTo>
                  <a:pt x="1792859" y="744791"/>
                </a:lnTo>
                <a:lnTo>
                  <a:pt x="1792859" y="508"/>
                </a:lnTo>
                <a:lnTo>
                  <a:pt x="1646758" y="495"/>
                </a:lnTo>
                <a:lnTo>
                  <a:pt x="1653019" y="2692"/>
                </a:lnTo>
                <a:lnTo>
                  <a:pt x="1672882" y="19240"/>
                </a:lnTo>
                <a:lnTo>
                  <a:pt x="1648104" y="19875"/>
                </a:lnTo>
                <a:lnTo>
                  <a:pt x="1636750" y="16687"/>
                </a:lnTo>
                <a:lnTo>
                  <a:pt x="1636750" y="605218"/>
                </a:lnTo>
                <a:lnTo>
                  <a:pt x="1635150" y="612673"/>
                </a:lnTo>
                <a:lnTo>
                  <a:pt x="1631607" y="617194"/>
                </a:lnTo>
                <a:lnTo>
                  <a:pt x="1627581" y="621614"/>
                </a:lnTo>
                <a:lnTo>
                  <a:pt x="1625015" y="626313"/>
                </a:lnTo>
                <a:lnTo>
                  <a:pt x="1584350" y="617829"/>
                </a:lnTo>
                <a:lnTo>
                  <a:pt x="1584350" y="762190"/>
                </a:lnTo>
                <a:lnTo>
                  <a:pt x="1533093" y="760564"/>
                </a:lnTo>
                <a:lnTo>
                  <a:pt x="1483893" y="754151"/>
                </a:lnTo>
                <a:lnTo>
                  <a:pt x="1436204" y="744143"/>
                </a:lnTo>
                <a:lnTo>
                  <a:pt x="1389481" y="731723"/>
                </a:lnTo>
                <a:lnTo>
                  <a:pt x="1343431" y="716851"/>
                </a:lnTo>
                <a:lnTo>
                  <a:pt x="1251191" y="684491"/>
                </a:lnTo>
                <a:lnTo>
                  <a:pt x="1264894" y="676668"/>
                </a:lnTo>
                <a:lnTo>
                  <a:pt x="1270025" y="673735"/>
                </a:lnTo>
                <a:lnTo>
                  <a:pt x="1293545" y="680618"/>
                </a:lnTo>
                <a:lnTo>
                  <a:pt x="1321282" y="690854"/>
                </a:lnTo>
                <a:lnTo>
                  <a:pt x="1351851" y="695147"/>
                </a:lnTo>
                <a:lnTo>
                  <a:pt x="1333754" y="685393"/>
                </a:lnTo>
                <a:lnTo>
                  <a:pt x="1308404" y="671715"/>
                </a:lnTo>
                <a:lnTo>
                  <a:pt x="1263535" y="654481"/>
                </a:lnTo>
                <a:lnTo>
                  <a:pt x="1214437" y="641629"/>
                </a:lnTo>
                <a:lnTo>
                  <a:pt x="1158722" y="628853"/>
                </a:lnTo>
                <a:lnTo>
                  <a:pt x="1171740" y="642861"/>
                </a:lnTo>
                <a:lnTo>
                  <a:pt x="1187335" y="652170"/>
                </a:lnTo>
                <a:lnTo>
                  <a:pt x="1208735" y="658660"/>
                </a:lnTo>
                <a:lnTo>
                  <a:pt x="1238656" y="666711"/>
                </a:lnTo>
                <a:lnTo>
                  <a:pt x="1215301" y="667600"/>
                </a:lnTo>
                <a:lnTo>
                  <a:pt x="1179842" y="659828"/>
                </a:lnTo>
                <a:lnTo>
                  <a:pt x="1146632" y="642137"/>
                </a:lnTo>
                <a:lnTo>
                  <a:pt x="1129538" y="615772"/>
                </a:lnTo>
                <a:lnTo>
                  <a:pt x="1067193" y="603084"/>
                </a:lnTo>
                <a:lnTo>
                  <a:pt x="1013663" y="590715"/>
                </a:lnTo>
                <a:lnTo>
                  <a:pt x="966774" y="578269"/>
                </a:lnTo>
                <a:lnTo>
                  <a:pt x="924344" y="565353"/>
                </a:lnTo>
                <a:lnTo>
                  <a:pt x="884440" y="550316"/>
                </a:lnTo>
                <a:lnTo>
                  <a:pt x="844867" y="532752"/>
                </a:lnTo>
                <a:lnTo>
                  <a:pt x="757364" y="492226"/>
                </a:lnTo>
                <a:lnTo>
                  <a:pt x="809764" y="496633"/>
                </a:lnTo>
                <a:lnTo>
                  <a:pt x="860298" y="504583"/>
                </a:lnTo>
                <a:lnTo>
                  <a:pt x="908519" y="518566"/>
                </a:lnTo>
                <a:lnTo>
                  <a:pt x="955128" y="534835"/>
                </a:lnTo>
                <a:lnTo>
                  <a:pt x="999934" y="554647"/>
                </a:lnTo>
                <a:lnTo>
                  <a:pt x="1043165" y="576745"/>
                </a:lnTo>
                <a:lnTo>
                  <a:pt x="1085075" y="599897"/>
                </a:lnTo>
                <a:lnTo>
                  <a:pt x="1077874" y="585673"/>
                </a:lnTo>
                <a:lnTo>
                  <a:pt x="1068057" y="574840"/>
                </a:lnTo>
                <a:lnTo>
                  <a:pt x="1059599" y="561682"/>
                </a:lnTo>
                <a:lnTo>
                  <a:pt x="1055344" y="546696"/>
                </a:lnTo>
                <a:lnTo>
                  <a:pt x="1194015" y="579793"/>
                </a:lnTo>
                <a:lnTo>
                  <a:pt x="1292694" y="605586"/>
                </a:lnTo>
                <a:lnTo>
                  <a:pt x="1341450" y="619658"/>
                </a:lnTo>
                <a:lnTo>
                  <a:pt x="1433360" y="651954"/>
                </a:lnTo>
                <a:lnTo>
                  <a:pt x="1474724" y="671131"/>
                </a:lnTo>
                <a:lnTo>
                  <a:pt x="1441462" y="671512"/>
                </a:lnTo>
                <a:lnTo>
                  <a:pt x="1408201" y="670598"/>
                </a:lnTo>
                <a:lnTo>
                  <a:pt x="1376845" y="668731"/>
                </a:lnTo>
                <a:lnTo>
                  <a:pt x="1349717" y="663778"/>
                </a:lnTo>
                <a:lnTo>
                  <a:pt x="1391043" y="689406"/>
                </a:lnTo>
                <a:lnTo>
                  <a:pt x="1434426" y="708952"/>
                </a:lnTo>
                <a:lnTo>
                  <a:pt x="1480680" y="725157"/>
                </a:lnTo>
                <a:lnTo>
                  <a:pt x="1530388" y="741997"/>
                </a:lnTo>
                <a:lnTo>
                  <a:pt x="1584350" y="762190"/>
                </a:lnTo>
                <a:lnTo>
                  <a:pt x="1584350" y="617829"/>
                </a:lnTo>
                <a:lnTo>
                  <a:pt x="1575435" y="615962"/>
                </a:lnTo>
                <a:lnTo>
                  <a:pt x="1536839" y="606323"/>
                </a:lnTo>
                <a:lnTo>
                  <a:pt x="1525714" y="601700"/>
                </a:lnTo>
                <a:lnTo>
                  <a:pt x="1503476" y="592480"/>
                </a:lnTo>
                <a:lnTo>
                  <a:pt x="1470050" y="567004"/>
                </a:lnTo>
                <a:lnTo>
                  <a:pt x="1439379" y="580758"/>
                </a:lnTo>
                <a:lnTo>
                  <a:pt x="1401089" y="578916"/>
                </a:lnTo>
                <a:lnTo>
                  <a:pt x="1357401" y="567067"/>
                </a:lnTo>
                <a:lnTo>
                  <a:pt x="1326146" y="556183"/>
                </a:lnTo>
                <a:lnTo>
                  <a:pt x="1310513" y="550748"/>
                </a:lnTo>
                <a:lnTo>
                  <a:pt x="1262418" y="536790"/>
                </a:lnTo>
                <a:lnTo>
                  <a:pt x="1289050" y="518414"/>
                </a:lnTo>
                <a:lnTo>
                  <a:pt x="1325067" y="518541"/>
                </a:lnTo>
                <a:lnTo>
                  <a:pt x="1363040" y="529361"/>
                </a:lnTo>
                <a:lnTo>
                  <a:pt x="1395031" y="545541"/>
                </a:lnTo>
                <a:lnTo>
                  <a:pt x="1388008" y="530047"/>
                </a:lnTo>
                <a:lnTo>
                  <a:pt x="1383538" y="520192"/>
                </a:lnTo>
                <a:lnTo>
                  <a:pt x="1354836" y="505917"/>
                </a:lnTo>
                <a:lnTo>
                  <a:pt x="1323581" y="495033"/>
                </a:lnTo>
                <a:lnTo>
                  <a:pt x="1305534" y="473659"/>
                </a:lnTo>
                <a:lnTo>
                  <a:pt x="1352143" y="489927"/>
                </a:lnTo>
                <a:lnTo>
                  <a:pt x="1406334" y="501129"/>
                </a:lnTo>
                <a:lnTo>
                  <a:pt x="1454264" y="516343"/>
                </a:lnTo>
                <a:lnTo>
                  <a:pt x="1481861" y="545922"/>
                </a:lnTo>
                <a:lnTo>
                  <a:pt x="1472577" y="537768"/>
                </a:lnTo>
                <a:lnTo>
                  <a:pt x="1456067" y="532168"/>
                </a:lnTo>
                <a:lnTo>
                  <a:pt x="1439418" y="529120"/>
                </a:lnTo>
                <a:lnTo>
                  <a:pt x="1428330" y="536130"/>
                </a:lnTo>
                <a:lnTo>
                  <a:pt x="1472526" y="551954"/>
                </a:lnTo>
                <a:lnTo>
                  <a:pt x="1556816" y="564781"/>
                </a:lnTo>
                <a:lnTo>
                  <a:pt x="1597063" y="578599"/>
                </a:lnTo>
                <a:lnTo>
                  <a:pt x="1636750" y="605218"/>
                </a:lnTo>
                <a:lnTo>
                  <a:pt x="1636750" y="16687"/>
                </a:lnTo>
                <a:lnTo>
                  <a:pt x="1621713" y="12458"/>
                </a:lnTo>
                <a:lnTo>
                  <a:pt x="1590344" y="2857"/>
                </a:lnTo>
                <a:lnTo>
                  <a:pt x="1571320" y="495"/>
                </a:lnTo>
                <a:lnTo>
                  <a:pt x="915822" y="457"/>
                </a:lnTo>
                <a:lnTo>
                  <a:pt x="915822" y="488911"/>
                </a:lnTo>
                <a:lnTo>
                  <a:pt x="902639" y="498119"/>
                </a:lnTo>
                <a:lnTo>
                  <a:pt x="882383" y="497001"/>
                </a:lnTo>
                <a:lnTo>
                  <a:pt x="861999" y="486816"/>
                </a:lnTo>
                <a:lnTo>
                  <a:pt x="848461" y="468845"/>
                </a:lnTo>
                <a:lnTo>
                  <a:pt x="868286" y="472478"/>
                </a:lnTo>
                <a:lnTo>
                  <a:pt x="885926" y="476986"/>
                </a:lnTo>
                <a:lnTo>
                  <a:pt x="901674" y="482447"/>
                </a:lnTo>
                <a:lnTo>
                  <a:pt x="915822" y="488911"/>
                </a:lnTo>
                <a:lnTo>
                  <a:pt x="915822" y="457"/>
                </a:lnTo>
                <a:lnTo>
                  <a:pt x="9144" y="393"/>
                </a:lnTo>
                <a:lnTo>
                  <a:pt x="0" y="14211"/>
                </a:lnTo>
                <a:lnTo>
                  <a:pt x="25247" y="27863"/>
                </a:lnTo>
                <a:lnTo>
                  <a:pt x="30657" y="37896"/>
                </a:lnTo>
                <a:lnTo>
                  <a:pt x="33947" y="50114"/>
                </a:lnTo>
                <a:lnTo>
                  <a:pt x="52882" y="70358"/>
                </a:lnTo>
                <a:lnTo>
                  <a:pt x="50711" y="86741"/>
                </a:lnTo>
                <a:lnTo>
                  <a:pt x="42456" y="94272"/>
                </a:lnTo>
                <a:lnTo>
                  <a:pt x="31864" y="98793"/>
                </a:lnTo>
                <a:lnTo>
                  <a:pt x="22910" y="104902"/>
                </a:lnTo>
                <a:lnTo>
                  <a:pt x="60782" y="140233"/>
                </a:lnTo>
                <a:lnTo>
                  <a:pt x="91071" y="176745"/>
                </a:lnTo>
                <a:lnTo>
                  <a:pt x="116776" y="213728"/>
                </a:lnTo>
                <a:lnTo>
                  <a:pt x="140716" y="251675"/>
                </a:lnTo>
                <a:lnTo>
                  <a:pt x="166141" y="288594"/>
                </a:lnTo>
                <a:lnTo>
                  <a:pt x="195605" y="326263"/>
                </a:lnTo>
                <a:lnTo>
                  <a:pt x="192278" y="338556"/>
                </a:lnTo>
                <a:lnTo>
                  <a:pt x="194551" y="346722"/>
                </a:lnTo>
                <a:lnTo>
                  <a:pt x="197434" y="354990"/>
                </a:lnTo>
                <a:lnTo>
                  <a:pt x="196380" y="365125"/>
                </a:lnTo>
                <a:lnTo>
                  <a:pt x="283006" y="413245"/>
                </a:lnTo>
                <a:lnTo>
                  <a:pt x="361594" y="461175"/>
                </a:lnTo>
                <a:lnTo>
                  <a:pt x="400761" y="483831"/>
                </a:lnTo>
                <a:lnTo>
                  <a:pt x="441299" y="505447"/>
                </a:lnTo>
                <a:lnTo>
                  <a:pt x="484009" y="527456"/>
                </a:lnTo>
                <a:lnTo>
                  <a:pt x="530606" y="546303"/>
                </a:lnTo>
                <a:lnTo>
                  <a:pt x="581660" y="564667"/>
                </a:lnTo>
                <a:lnTo>
                  <a:pt x="638657" y="580263"/>
                </a:lnTo>
                <a:lnTo>
                  <a:pt x="623087" y="555459"/>
                </a:lnTo>
                <a:lnTo>
                  <a:pt x="597052" y="535216"/>
                </a:lnTo>
                <a:lnTo>
                  <a:pt x="571754" y="517677"/>
                </a:lnTo>
                <a:lnTo>
                  <a:pt x="558190" y="502285"/>
                </a:lnTo>
                <a:lnTo>
                  <a:pt x="606310" y="511086"/>
                </a:lnTo>
                <a:lnTo>
                  <a:pt x="654926" y="522554"/>
                </a:lnTo>
                <a:lnTo>
                  <a:pt x="703719" y="537933"/>
                </a:lnTo>
                <a:lnTo>
                  <a:pt x="753021" y="554685"/>
                </a:lnTo>
                <a:lnTo>
                  <a:pt x="802716" y="572808"/>
                </a:lnTo>
                <a:lnTo>
                  <a:pt x="1051953" y="676478"/>
                </a:lnTo>
                <a:lnTo>
                  <a:pt x="1145120" y="721906"/>
                </a:lnTo>
                <a:lnTo>
                  <a:pt x="1191082" y="745807"/>
                </a:lnTo>
                <a:lnTo>
                  <a:pt x="1237488" y="768489"/>
                </a:lnTo>
                <a:lnTo>
                  <a:pt x="1284668" y="790028"/>
                </a:lnTo>
                <a:lnTo>
                  <a:pt x="1333677" y="806729"/>
                </a:lnTo>
                <a:lnTo>
                  <a:pt x="1384414" y="821169"/>
                </a:lnTo>
                <a:lnTo>
                  <a:pt x="1437906" y="829665"/>
                </a:lnTo>
                <a:lnTo>
                  <a:pt x="1457934" y="848817"/>
                </a:lnTo>
                <a:lnTo>
                  <a:pt x="1481848" y="857059"/>
                </a:lnTo>
                <a:lnTo>
                  <a:pt x="1508061" y="859269"/>
                </a:lnTo>
                <a:lnTo>
                  <a:pt x="1534490" y="862812"/>
                </a:lnTo>
                <a:lnTo>
                  <a:pt x="1580261" y="875055"/>
                </a:lnTo>
                <a:lnTo>
                  <a:pt x="1674583" y="905205"/>
                </a:lnTo>
                <a:lnTo>
                  <a:pt x="1722704" y="921753"/>
                </a:lnTo>
                <a:lnTo>
                  <a:pt x="1819198" y="957465"/>
                </a:lnTo>
                <a:lnTo>
                  <a:pt x="1959356" y="1017943"/>
                </a:lnTo>
                <a:lnTo>
                  <a:pt x="2003640" y="1038948"/>
                </a:lnTo>
                <a:lnTo>
                  <a:pt x="2046046" y="1060907"/>
                </a:lnTo>
                <a:lnTo>
                  <a:pt x="2086470" y="1082497"/>
                </a:lnTo>
                <a:lnTo>
                  <a:pt x="2108644" y="1091717"/>
                </a:lnTo>
                <a:lnTo>
                  <a:pt x="2132088" y="1097292"/>
                </a:lnTo>
                <a:lnTo>
                  <a:pt x="2153843" y="1098689"/>
                </a:lnTo>
                <a:lnTo>
                  <a:pt x="2170557" y="1097876"/>
                </a:lnTo>
                <a:lnTo>
                  <a:pt x="2212822" y="1124966"/>
                </a:lnTo>
                <a:lnTo>
                  <a:pt x="2267229" y="1145235"/>
                </a:lnTo>
                <a:lnTo>
                  <a:pt x="2293442" y="1152613"/>
                </a:lnTo>
                <a:lnTo>
                  <a:pt x="2371318" y="1166850"/>
                </a:lnTo>
                <a:lnTo>
                  <a:pt x="2371585" y="1165606"/>
                </a:lnTo>
                <a:lnTo>
                  <a:pt x="2373579" y="1155649"/>
                </a:lnTo>
                <a:lnTo>
                  <a:pt x="2377021" y="1147241"/>
                </a:lnTo>
                <a:lnTo>
                  <a:pt x="2383078" y="1144473"/>
                </a:lnTo>
                <a:lnTo>
                  <a:pt x="2427338" y="1160310"/>
                </a:lnTo>
                <a:lnTo>
                  <a:pt x="2475852" y="1176921"/>
                </a:lnTo>
                <a:lnTo>
                  <a:pt x="2526220" y="1192593"/>
                </a:lnTo>
                <a:lnTo>
                  <a:pt x="2576741" y="1201826"/>
                </a:lnTo>
                <a:lnTo>
                  <a:pt x="2624785" y="1204150"/>
                </a:lnTo>
                <a:lnTo>
                  <a:pt x="2618143" y="1199070"/>
                </a:lnTo>
                <a:lnTo>
                  <a:pt x="2609824" y="1194968"/>
                </a:lnTo>
                <a:lnTo>
                  <a:pt x="2604300" y="1188783"/>
                </a:lnTo>
                <a:lnTo>
                  <a:pt x="2604859" y="1185024"/>
                </a:lnTo>
                <a:lnTo>
                  <a:pt x="2605989" y="1177493"/>
                </a:lnTo>
                <a:lnTo>
                  <a:pt x="2653106" y="1195133"/>
                </a:lnTo>
                <a:lnTo>
                  <a:pt x="2701798" y="1215656"/>
                </a:lnTo>
                <a:lnTo>
                  <a:pt x="2750870" y="1233665"/>
                </a:lnTo>
                <a:lnTo>
                  <a:pt x="2799130" y="1243774"/>
                </a:lnTo>
                <a:lnTo>
                  <a:pt x="2792018" y="1237310"/>
                </a:lnTo>
                <a:lnTo>
                  <a:pt x="2784652" y="1230795"/>
                </a:lnTo>
                <a:lnTo>
                  <a:pt x="2777807" y="1224381"/>
                </a:lnTo>
                <a:lnTo>
                  <a:pt x="2772689" y="1215707"/>
                </a:lnTo>
                <a:lnTo>
                  <a:pt x="2794190" y="1211884"/>
                </a:lnTo>
                <a:lnTo>
                  <a:pt x="2822854" y="1206804"/>
                </a:lnTo>
                <a:lnTo>
                  <a:pt x="2865602" y="1201699"/>
                </a:lnTo>
                <a:lnTo>
                  <a:pt x="2898610" y="1202575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5604" y="3290559"/>
            <a:ext cx="2076450" cy="142875"/>
          </a:xfrm>
          <a:custGeom>
            <a:avLst/>
            <a:gdLst/>
            <a:ahLst/>
            <a:cxnLst/>
            <a:rect l="l" t="t" r="r" b="b"/>
            <a:pathLst>
              <a:path w="2076450" h="142875">
                <a:moveTo>
                  <a:pt x="2076450" y="142875"/>
                </a:moveTo>
                <a:lnTo>
                  <a:pt x="0" y="142875"/>
                </a:lnTo>
                <a:lnTo>
                  <a:pt x="0" y="0"/>
                </a:lnTo>
                <a:lnTo>
                  <a:pt x="2076450" y="0"/>
                </a:lnTo>
                <a:lnTo>
                  <a:pt x="2076450" y="142875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82904" y="795370"/>
            <a:ext cx="720661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z="5500" spc="470" dirty="0">
                <a:latin typeface="Tahoma"/>
                <a:cs typeface="Tahoma"/>
              </a:rPr>
              <a:t>2.</a:t>
            </a:r>
            <a:r>
              <a:rPr sz="5500" spc="85" dirty="0">
                <a:latin typeface="Tahoma"/>
                <a:cs typeface="Tahoma"/>
              </a:rPr>
              <a:t> </a:t>
            </a:r>
            <a:r>
              <a:rPr sz="5500" spc="-30" dirty="0">
                <a:latin typeface="Tahoma"/>
                <a:cs typeface="Tahoma"/>
              </a:rPr>
              <a:t>THE</a:t>
            </a:r>
            <a:r>
              <a:rPr sz="5500" spc="85" dirty="0">
                <a:latin typeface="Tahoma"/>
                <a:cs typeface="Tahoma"/>
              </a:rPr>
              <a:t> </a:t>
            </a:r>
            <a:r>
              <a:rPr sz="5500" spc="285" dirty="0">
                <a:latin typeface="Tahoma"/>
                <a:cs typeface="Tahoma"/>
              </a:rPr>
              <a:t>MANNER</a:t>
            </a:r>
            <a:r>
              <a:rPr sz="5500" spc="90" dirty="0">
                <a:latin typeface="Tahoma"/>
                <a:cs typeface="Tahoma"/>
              </a:rPr>
              <a:t> </a:t>
            </a:r>
            <a:r>
              <a:rPr sz="5500" spc="305" dirty="0">
                <a:latin typeface="Tahoma"/>
                <a:cs typeface="Tahoma"/>
              </a:rPr>
              <a:t>OF </a:t>
            </a:r>
            <a:r>
              <a:rPr sz="5500" spc="-1600" dirty="0">
                <a:latin typeface="Tahoma"/>
                <a:cs typeface="Tahoma"/>
              </a:rPr>
              <a:t> </a:t>
            </a:r>
            <a:r>
              <a:rPr sz="5500" spc="120" dirty="0">
                <a:latin typeface="Tahoma"/>
                <a:cs typeface="Tahoma"/>
              </a:rPr>
              <a:t>ARTICULATION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2904" y="3905823"/>
            <a:ext cx="7955280" cy="538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8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185" dirty="0">
                <a:solidFill>
                  <a:srgbClr val="E88F59"/>
                </a:solidFill>
                <a:latin typeface="Lucida Sans Unicode"/>
                <a:cs typeface="Lucida Sans Unicode"/>
              </a:rPr>
              <a:t>M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55" dirty="0">
                <a:solidFill>
                  <a:srgbClr val="E88F59"/>
                </a:solidFill>
                <a:latin typeface="Lucida Sans Unicode"/>
                <a:cs typeface="Lucida Sans Unicode"/>
              </a:rPr>
              <a:t>P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60" dirty="0">
                <a:solidFill>
                  <a:srgbClr val="E88F59"/>
                </a:solidFill>
                <a:latin typeface="Lucida Sans Unicode"/>
                <a:cs typeface="Lucida Sans Unicode"/>
              </a:rPr>
              <a:t>L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05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305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05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endParaRPr sz="3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sz="2600" spc="60" dirty="0">
                <a:solidFill>
                  <a:srgbClr val="CC0403"/>
                </a:solidFill>
                <a:latin typeface="Lucida Sans Unicode"/>
                <a:cs typeface="Lucida Sans Unicode"/>
              </a:rPr>
              <a:t>[p]</a:t>
            </a:r>
            <a:r>
              <a:rPr sz="2600" b="1" spc="6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7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60" dirty="0">
                <a:solidFill>
                  <a:srgbClr val="CC0403"/>
                </a:solidFill>
                <a:latin typeface="Lucida Sans Unicode"/>
                <a:cs typeface="Lucida Sans Unicode"/>
              </a:rPr>
              <a:t>[b]</a:t>
            </a:r>
            <a:r>
              <a:rPr sz="2600" b="1" spc="6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CC0403"/>
                </a:solidFill>
                <a:latin typeface="Lucida Sans Unicode"/>
                <a:cs typeface="Lucida Sans Unicode"/>
              </a:rPr>
              <a:t>[t]</a:t>
            </a:r>
            <a:r>
              <a:rPr sz="2600" b="1" spc="5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7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60" dirty="0">
                <a:solidFill>
                  <a:srgbClr val="CC0403"/>
                </a:solidFill>
                <a:latin typeface="Lucida Sans Unicode"/>
                <a:cs typeface="Lucida Sans Unicode"/>
              </a:rPr>
              <a:t>[d]</a:t>
            </a:r>
            <a:r>
              <a:rPr sz="2600" b="1" spc="6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30" dirty="0">
                <a:solidFill>
                  <a:srgbClr val="CC0403"/>
                </a:solidFill>
                <a:latin typeface="Lucida Sans Unicode"/>
                <a:cs typeface="Lucida Sans Unicode"/>
              </a:rPr>
              <a:t>[k]</a:t>
            </a:r>
            <a:r>
              <a:rPr sz="2600" b="1" spc="3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60" dirty="0">
                <a:solidFill>
                  <a:srgbClr val="CC0403"/>
                </a:solidFill>
                <a:latin typeface="Lucida Sans Unicode"/>
                <a:cs typeface="Lucida Sans Unicode"/>
              </a:rPr>
              <a:t>[g]</a:t>
            </a:r>
            <a:r>
              <a:rPr sz="2600" b="1" spc="6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7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130" dirty="0">
                <a:solidFill>
                  <a:srgbClr val="CC0403"/>
                </a:solidFill>
                <a:latin typeface="Lucida Sans Unicode"/>
                <a:cs typeface="Lucida Sans Unicode"/>
              </a:rPr>
              <a:t>[</a:t>
            </a:r>
            <a:r>
              <a:rPr sz="2600" b="1" spc="130" dirty="0">
                <a:solidFill>
                  <a:srgbClr val="CC0403"/>
                </a:solidFill>
                <a:latin typeface="Arial"/>
                <a:cs typeface="Arial"/>
              </a:rPr>
              <a:t>ʧ</a:t>
            </a:r>
            <a:r>
              <a:rPr sz="2600" spc="130" dirty="0">
                <a:solidFill>
                  <a:srgbClr val="CC0403"/>
                </a:solidFill>
                <a:latin typeface="Lucida Sans Unicode"/>
                <a:cs typeface="Lucida Sans Unicode"/>
              </a:rPr>
              <a:t>]</a:t>
            </a:r>
            <a:r>
              <a:rPr sz="2600" b="1" spc="13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CC0403"/>
                </a:solidFill>
                <a:latin typeface="Lucida Sans Unicode"/>
                <a:cs typeface="Lucida Sans Unicode"/>
              </a:rPr>
              <a:t>[</a:t>
            </a:r>
            <a:r>
              <a:rPr sz="2600" b="1" spc="150" dirty="0">
                <a:solidFill>
                  <a:srgbClr val="CC0403"/>
                </a:solidFill>
                <a:latin typeface="Arial"/>
                <a:cs typeface="Arial"/>
              </a:rPr>
              <a:t>ʤ</a:t>
            </a:r>
            <a:r>
              <a:rPr sz="2600" spc="150" dirty="0">
                <a:solidFill>
                  <a:srgbClr val="CC0403"/>
                </a:solidFill>
                <a:latin typeface="Lucida Sans Unicode"/>
                <a:cs typeface="Lucida Sans Unicode"/>
              </a:rPr>
              <a:t>]</a:t>
            </a:r>
            <a:r>
              <a:rPr sz="2600" b="1" spc="15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CC0403"/>
                </a:solidFill>
                <a:latin typeface="Lucida Sans Unicode"/>
                <a:cs typeface="Lucida Sans Unicode"/>
              </a:rPr>
              <a:t>[m]</a:t>
            </a:r>
            <a:r>
              <a:rPr sz="2600" b="1" spc="1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7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CC0403"/>
                </a:solidFill>
                <a:latin typeface="Lucida Sans Unicode"/>
                <a:cs typeface="Lucida Sans Unicode"/>
              </a:rPr>
              <a:t>[n]</a:t>
            </a:r>
            <a:r>
              <a:rPr sz="2600" b="1" spc="2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100" dirty="0">
                <a:solidFill>
                  <a:srgbClr val="CC0403"/>
                </a:solidFill>
                <a:latin typeface="Lucida Sans Unicode"/>
                <a:cs typeface="Lucida Sans Unicode"/>
              </a:rPr>
              <a:t>[</a:t>
            </a:r>
            <a:r>
              <a:rPr sz="2600" b="1" spc="100" dirty="0">
                <a:solidFill>
                  <a:srgbClr val="CC0403"/>
                </a:solidFill>
                <a:latin typeface="Arial"/>
                <a:cs typeface="Arial"/>
              </a:rPr>
              <a:t>ŋ</a:t>
            </a:r>
            <a:r>
              <a:rPr sz="2600" spc="100" dirty="0">
                <a:solidFill>
                  <a:srgbClr val="CC0403"/>
                </a:solidFill>
                <a:latin typeface="Lucida Sans Unicode"/>
                <a:cs typeface="Lucida Sans Unicode"/>
              </a:rPr>
              <a:t>]</a:t>
            </a:r>
            <a:endParaRPr sz="2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600" spc="-70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310" dirty="0">
                <a:solidFill>
                  <a:srgbClr val="E88F59"/>
                </a:solidFill>
                <a:latin typeface="Lucida Sans Unicode"/>
                <a:cs typeface="Lucida Sans Unicode"/>
              </a:rPr>
              <a:t>N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18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185" dirty="0">
                <a:solidFill>
                  <a:srgbClr val="E88F59"/>
                </a:solidFill>
                <a:latin typeface="Lucida Sans Unicode"/>
                <a:cs typeface="Lucida Sans Unicode"/>
              </a:rPr>
              <a:t>M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55" dirty="0">
                <a:solidFill>
                  <a:srgbClr val="E88F59"/>
                </a:solidFill>
                <a:latin typeface="Lucida Sans Unicode"/>
                <a:cs typeface="Lucida Sans Unicode"/>
              </a:rPr>
              <a:t>P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60" dirty="0">
                <a:solidFill>
                  <a:srgbClr val="E88F59"/>
                </a:solidFill>
                <a:latin typeface="Lucida Sans Unicode"/>
                <a:cs typeface="Lucida Sans Unicode"/>
              </a:rPr>
              <a:t>L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05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305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05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endParaRPr sz="3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sz="2600" spc="65" dirty="0">
                <a:solidFill>
                  <a:srgbClr val="CC0403"/>
                </a:solidFill>
                <a:latin typeface="Lucida Sans Unicode"/>
                <a:cs typeface="Lucida Sans Unicode"/>
              </a:rPr>
              <a:t>[f]</a:t>
            </a:r>
            <a:r>
              <a:rPr sz="2600" b="1" spc="6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CC0403"/>
                </a:solidFill>
                <a:latin typeface="Lucida Sans Unicode"/>
                <a:cs typeface="Lucida Sans Unicode"/>
              </a:rPr>
              <a:t>[v]</a:t>
            </a:r>
            <a:r>
              <a:rPr sz="2600" b="1" spc="5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65" dirty="0">
                <a:solidFill>
                  <a:srgbClr val="CC0403"/>
                </a:solidFill>
                <a:latin typeface="Lucida Sans Unicode"/>
                <a:cs typeface="Lucida Sans Unicode"/>
              </a:rPr>
              <a:t>[s]</a:t>
            </a:r>
            <a:r>
              <a:rPr sz="2600" b="1" spc="6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CC0403"/>
                </a:solidFill>
                <a:latin typeface="Lucida Sans Unicode"/>
                <a:cs typeface="Lucida Sans Unicode"/>
              </a:rPr>
              <a:t>[z]</a:t>
            </a:r>
            <a:r>
              <a:rPr sz="2600" b="1" spc="1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365" dirty="0">
                <a:solidFill>
                  <a:srgbClr val="CC0403"/>
                </a:solidFill>
                <a:latin typeface="Lucida Sans Unicode"/>
                <a:cs typeface="Lucida Sans Unicode"/>
              </a:rPr>
              <a:t>[</a:t>
            </a:r>
            <a:r>
              <a:rPr sz="2450" spc="365" dirty="0">
                <a:solidFill>
                  <a:srgbClr val="CC0403"/>
                </a:solidFill>
                <a:latin typeface="Lucida Sans Unicode"/>
                <a:cs typeface="Lucida Sans Unicode"/>
              </a:rPr>
              <a:t>∫</a:t>
            </a:r>
            <a:r>
              <a:rPr sz="2600" spc="365" dirty="0">
                <a:solidFill>
                  <a:srgbClr val="CC0403"/>
                </a:solidFill>
                <a:latin typeface="Lucida Sans Unicode"/>
                <a:cs typeface="Lucida Sans Unicode"/>
              </a:rPr>
              <a:t>]</a:t>
            </a:r>
            <a:r>
              <a:rPr sz="2600" b="1" spc="36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105" dirty="0">
                <a:solidFill>
                  <a:srgbClr val="CC0403"/>
                </a:solidFill>
                <a:latin typeface="Lucida Sans Unicode"/>
                <a:cs typeface="Lucida Sans Unicode"/>
              </a:rPr>
              <a:t>[</a:t>
            </a:r>
            <a:r>
              <a:rPr sz="2600" b="1" spc="105" dirty="0">
                <a:solidFill>
                  <a:srgbClr val="CC0403"/>
                </a:solidFill>
                <a:latin typeface="Arial"/>
                <a:cs typeface="Arial"/>
              </a:rPr>
              <a:t>ʒ</a:t>
            </a:r>
            <a:r>
              <a:rPr sz="2600" spc="105" dirty="0">
                <a:solidFill>
                  <a:srgbClr val="CC0403"/>
                </a:solidFill>
                <a:latin typeface="Lucida Sans Unicode"/>
                <a:cs typeface="Lucida Sans Unicode"/>
              </a:rPr>
              <a:t>]</a:t>
            </a:r>
            <a:r>
              <a:rPr sz="2600" b="1" spc="10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80" dirty="0">
                <a:solidFill>
                  <a:srgbClr val="CC0403"/>
                </a:solidFill>
                <a:latin typeface="Lucida Sans Unicode"/>
                <a:cs typeface="Lucida Sans Unicode"/>
              </a:rPr>
              <a:t>[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Ө</a:t>
            </a:r>
            <a:r>
              <a:rPr sz="2600" spc="80" dirty="0">
                <a:solidFill>
                  <a:srgbClr val="CC0403"/>
                </a:solidFill>
                <a:latin typeface="Lucida Sans Unicode"/>
                <a:cs typeface="Lucida Sans Unicode"/>
              </a:rPr>
              <a:t>]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‚ </a:t>
            </a:r>
            <a:r>
              <a:rPr sz="2600" spc="75" dirty="0">
                <a:solidFill>
                  <a:srgbClr val="CC0403"/>
                </a:solidFill>
                <a:latin typeface="Lucida Sans Unicode"/>
                <a:cs typeface="Lucida Sans Unicode"/>
              </a:rPr>
              <a:t>[ð]</a:t>
            </a:r>
            <a:r>
              <a:rPr sz="2600" b="1" spc="7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25" dirty="0">
                <a:solidFill>
                  <a:srgbClr val="CC0403"/>
                </a:solidFill>
                <a:latin typeface="Lucida Sans Unicode"/>
                <a:cs typeface="Lucida Sans Unicode"/>
              </a:rPr>
              <a:t>[h]</a:t>
            </a:r>
            <a:r>
              <a:rPr sz="2600" b="1" spc="2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55" dirty="0">
                <a:solidFill>
                  <a:srgbClr val="CC0403"/>
                </a:solidFill>
                <a:latin typeface="Lucida Sans Unicode"/>
                <a:cs typeface="Lucida Sans Unicode"/>
              </a:rPr>
              <a:t>[l]</a:t>
            </a:r>
            <a:r>
              <a:rPr sz="2600" b="1" spc="5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CC0403"/>
                </a:solidFill>
                <a:latin typeface="Lucida Sans Unicode"/>
                <a:cs typeface="Lucida Sans Unicode"/>
              </a:rPr>
              <a:t>[r]</a:t>
            </a:r>
            <a:r>
              <a:rPr sz="2600" b="1" spc="5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75" dirty="0">
                <a:solidFill>
                  <a:srgbClr val="CC0403"/>
                </a:solidFill>
                <a:latin typeface="Lucida Sans Unicode"/>
                <a:cs typeface="Lucida Sans Unicode"/>
              </a:rPr>
              <a:t>[w]</a:t>
            </a:r>
            <a:r>
              <a:rPr sz="2600" b="1" spc="75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8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40" dirty="0">
                <a:solidFill>
                  <a:srgbClr val="CC0403"/>
                </a:solidFill>
                <a:latin typeface="Lucida Sans Unicode"/>
                <a:cs typeface="Lucida Sans Unicode"/>
              </a:rPr>
              <a:t>[j]</a:t>
            </a:r>
            <a:endParaRPr sz="2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600" spc="185" dirty="0">
                <a:solidFill>
                  <a:srgbClr val="E88F59"/>
                </a:solidFill>
                <a:latin typeface="Lucida Sans Unicode"/>
                <a:cs typeface="Lucida Sans Unicode"/>
              </a:rPr>
              <a:t>M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185" dirty="0">
                <a:solidFill>
                  <a:srgbClr val="E88F59"/>
                </a:solidFill>
                <a:latin typeface="Lucida Sans Unicode"/>
                <a:cs typeface="Lucida Sans Unicode"/>
              </a:rPr>
              <a:t>M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105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310" dirty="0">
                <a:solidFill>
                  <a:srgbClr val="E88F59"/>
                </a:solidFill>
                <a:latin typeface="Lucida Sans Unicode"/>
                <a:cs typeface="Lucida Sans Unicode"/>
              </a:rPr>
              <a:t>N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305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>
                <a:solidFill>
                  <a:srgbClr val="E88F59"/>
                </a:solidFill>
                <a:latin typeface="Lucida Sans Unicode"/>
                <a:cs typeface="Lucida Sans Unicode"/>
              </a:rPr>
              <a:t>A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-295" dirty="0">
                <a:solidFill>
                  <a:srgbClr val="E88F59"/>
                </a:solidFill>
                <a:latin typeface="Lucida Sans Unicode"/>
                <a:cs typeface="Lucida Sans Unicode"/>
              </a:rPr>
              <a:t>R</a:t>
            </a:r>
            <a:r>
              <a:rPr sz="3600" spc="-6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3600" spc="160" dirty="0">
                <a:solidFill>
                  <a:srgbClr val="E88F59"/>
                </a:solidFill>
                <a:latin typeface="Lucida Sans Unicode"/>
                <a:cs typeface="Lucida Sans Unicode"/>
              </a:rPr>
              <a:t>Y</a:t>
            </a:r>
            <a:endParaRPr sz="3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70"/>
              </a:spcBef>
            </a:pPr>
            <a:r>
              <a:rPr sz="2600" spc="60" dirty="0">
                <a:solidFill>
                  <a:srgbClr val="CC0403"/>
                </a:solidFill>
                <a:latin typeface="Lucida Sans Unicode"/>
                <a:cs typeface="Lucida Sans Unicode"/>
              </a:rPr>
              <a:t>[p]</a:t>
            </a:r>
            <a:r>
              <a:rPr sz="2600" b="1" spc="60" dirty="0">
                <a:solidFill>
                  <a:srgbClr val="CC0403"/>
                </a:solidFill>
                <a:latin typeface="Arial"/>
                <a:cs typeface="Arial"/>
              </a:rPr>
              <a:t>‚</a:t>
            </a:r>
            <a:r>
              <a:rPr sz="2600" b="1" spc="3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CC0403"/>
                </a:solidFill>
                <a:latin typeface="Lucida Sans Unicode"/>
                <a:cs typeface="Lucida Sans Unicode"/>
              </a:rPr>
              <a:t>[p']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565849"/>
            <a:ext cx="13940155" cy="265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4950" spc="210" dirty="0">
                <a:solidFill>
                  <a:srgbClr val="F5F6F1"/>
                </a:solidFill>
                <a:latin typeface="Tahoma"/>
                <a:cs typeface="Tahoma"/>
              </a:rPr>
              <a:t>ACCORDING </a:t>
            </a:r>
            <a:r>
              <a:rPr sz="4950" spc="245" dirty="0">
                <a:solidFill>
                  <a:srgbClr val="F5F6F1"/>
                </a:solidFill>
                <a:latin typeface="Tahoma"/>
                <a:cs typeface="Tahoma"/>
              </a:rPr>
              <a:t>TO </a:t>
            </a:r>
            <a:r>
              <a:rPr sz="4950" spc="-60" dirty="0">
                <a:solidFill>
                  <a:srgbClr val="F5F6F1"/>
                </a:solidFill>
                <a:latin typeface="Tahoma"/>
                <a:cs typeface="Tahoma"/>
              </a:rPr>
              <a:t>THE </a:t>
            </a:r>
            <a:r>
              <a:rPr sz="4950" spc="215" dirty="0">
                <a:solidFill>
                  <a:srgbClr val="F5F6F1"/>
                </a:solidFill>
                <a:latin typeface="Tahoma"/>
                <a:cs typeface="Tahoma"/>
              </a:rPr>
              <a:t>MANNER </a:t>
            </a:r>
            <a:r>
              <a:rPr sz="4950" spc="250" dirty="0">
                <a:solidFill>
                  <a:srgbClr val="F5F6F1"/>
                </a:solidFill>
                <a:latin typeface="Tahoma"/>
                <a:cs typeface="Tahoma"/>
              </a:rPr>
              <a:t>OF </a:t>
            </a:r>
            <a:r>
              <a:rPr sz="4950" spc="25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60" dirty="0">
                <a:solidFill>
                  <a:srgbClr val="F5F6F1"/>
                </a:solidFill>
                <a:latin typeface="Tahoma"/>
                <a:cs typeface="Tahoma"/>
              </a:rPr>
              <a:t>ARTICULATION</a:t>
            </a:r>
            <a:r>
              <a:rPr sz="4950" spc="-1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350" dirty="0">
                <a:solidFill>
                  <a:srgbClr val="F5F6F1"/>
                </a:solidFill>
                <a:latin typeface="Tahoma"/>
                <a:cs typeface="Tahoma"/>
              </a:rPr>
              <a:t>CONSONANTS</a:t>
            </a:r>
            <a:r>
              <a:rPr sz="4950" spc="-1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385" dirty="0">
                <a:solidFill>
                  <a:srgbClr val="F5F6F1"/>
                </a:solidFill>
                <a:latin typeface="Tahoma"/>
                <a:cs typeface="Tahoma"/>
              </a:rPr>
              <a:t>MAY</a:t>
            </a:r>
            <a:r>
              <a:rPr sz="4950" spc="-1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-114" dirty="0">
                <a:solidFill>
                  <a:srgbClr val="F5F6F1"/>
                </a:solidFill>
                <a:latin typeface="Tahoma"/>
                <a:cs typeface="Tahoma"/>
              </a:rPr>
              <a:t>BE</a:t>
            </a:r>
            <a:r>
              <a:rPr sz="4950" spc="-1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250" dirty="0">
                <a:solidFill>
                  <a:srgbClr val="F5F6F1"/>
                </a:solidFill>
                <a:latin typeface="Tahoma"/>
                <a:cs typeface="Tahoma"/>
              </a:rPr>
              <a:t>OF </a:t>
            </a:r>
            <a:r>
              <a:rPr sz="4950" spc="-143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140" dirty="0">
                <a:solidFill>
                  <a:srgbClr val="F5F6F1"/>
                </a:solidFill>
                <a:latin typeface="Tahoma"/>
                <a:cs typeface="Tahoma"/>
              </a:rPr>
              <a:t>FOUR</a:t>
            </a:r>
            <a:r>
              <a:rPr sz="4950" spc="-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4950" spc="190" dirty="0">
                <a:solidFill>
                  <a:srgbClr val="F5F6F1"/>
                </a:solidFill>
                <a:latin typeface="Tahoma"/>
                <a:cs typeface="Tahoma"/>
              </a:rPr>
              <a:t>GROUPS: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8700" y="5143499"/>
            <a:ext cx="3686175" cy="2847975"/>
          </a:xfrm>
          <a:prstGeom prst="rect">
            <a:avLst/>
          </a:prstGeom>
          <a:solidFill>
            <a:srgbClr val="F5F6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821055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E88F59"/>
                </a:solidFill>
                <a:latin typeface="Lucida Sans Unicode"/>
                <a:cs typeface="Lucida Sans Unicode"/>
              </a:rPr>
              <a:t>L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100" dirty="0">
                <a:solidFill>
                  <a:srgbClr val="E88F59"/>
                </a:solidFill>
                <a:latin typeface="Lucida Sans Unicode"/>
                <a:cs typeface="Lucida Sans Unicode"/>
              </a:rPr>
              <a:t>U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215" dirty="0">
                <a:solidFill>
                  <a:srgbClr val="E88F59"/>
                </a:solidFill>
                <a:latin typeface="Lucida Sans Unicode"/>
                <a:cs typeface="Lucida Sans Unicode"/>
              </a:rPr>
              <a:t>S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80" dirty="0">
                <a:solidFill>
                  <a:srgbClr val="E88F59"/>
                </a:solidFill>
                <a:latin typeface="Lucida Sans Unicode"/>
                <a:cs typeface="Lucida Sans Unicode"/>
              </a:rPr>
              <a:t>V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70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74755" y="5143499"/>
            <a:ext cx="3686175" cy="2847975"/>
          </a:xfrm>
          <a:prstGeom prst="rect">
            <a:avLst/>
          </a:prstGeom>
          <a:solidFill>
            <a:srgbClr val="F5F6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202055">
              <a:lnSpc>
                <a:spcPct val="100000"/>
              </a:lnSpc>
              <a:spcBef>
                <a:spcPts val="5"/>
              </a:spcBef>
            </a:pPr>
            <a:r>
              <a:rPr sz="2400" spc="-200" dirty="0">
                <a:solidFill>
                  <a:srgbClr val="E88F59"/>
                </a:solidFill>
                <a:latin typeface="Lucida Sans Unicode"/>
                <a:cs typeface="Lucida Sans Unicode"/>
              </a:rPr>
              <a:t>R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E88F59"/>
                </a:solidFill>
                <a:latin typeface="Lucida Sans Unicode"/>
                <a:cs typeface="Lucida Sans Unicode"/>
              </a:rPr>
              <a:t>L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E88F59"/>
                </a:solidFill>
                <a:latin typeface="Lucida Sans Unicode"/>
                <a:cs typeface="Lucida Sans Unicode"/>
              </a:rPr>
              <a:t>L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70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75" dirty="0">
                <a:solidFill>
                  <a:srgbClr val="E88F59"/>
                </a:solidFill>
                <a:latin typeface="Lucida Sans Unicode"/>
                <a:cs typeface="Lucida Sans Unicode"/>
              </a:rPr>
              <a:t>D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2600" y="5143499"/>
            <a:ext cx="3686175" cy="2847975"/>
          </a:xfrm>
          <a:prstGeom prst="rect">
            <a:avLst/>
          </a:prstGeom>
          <a:solidFill>
            <a:srgbClr val="F5F6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534035" marR="528320" indent="211454">
              <a:lnSpc>
                <a:spcPct val="132800"/>
              </a:lnSpc>
              <a:spcBef>
                <a:spcPts val="2080"/>
              </a:spcBef>
            </a:pPr>
            <a:r>
              <a:rPr sz="2400" spc="-20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E88F59"/>
                </a:solidFill>
                <a:latin typeface="Lucida Sans Unicode"/>
                <a:cs typeface="Lucida Sans Unicode"/>
              </a:rPr>
              <a:t>L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100" dirty="0">
                <a:solidFill>
                  <a:srgbClr val="E88F59"/>
                </a:solidFill>
                <a:latin typeface="Lucida Sans Unicode"/>
                <a:cs typeface="Lucida Sans Unicode"/>
              </a:rPr>
              <a:t>U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215" dirty="0">
                <a:solidFill>
                  <a:srgbClr val="E88F59"/>
                </a:solidFill>
                <a:latin typeface="Lucida Sans Unicode"/>
                <a:cs typeface="Lucida Sans Unicode"/>
              </a:rPr>
              <a:t>S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80" dirty="0">
                <a:solidFill>
                  <a:srgbClr val="E88F59"/>
                </a:solidFill>
                <a:latin typeface="Lucida Sans Unicode"/>
                <a:cs typeface="Lucida Sans Unicode"/>
              </a:rPr>
              <a:t>V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70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- 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N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215" dirty="0">
                <a:solidFill>
                  <a:srgbClr val="E88F59"/>
                </a:solidFill>
                <a:latin typeface="Lucida Sans Unicode"/>
                <a:cs typeface="Lucida Sans Unicode"/>
              </a:rPr>
              <a:t>S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0" dirty="0">
                <a:solidFill>
                  <a:srgbClr val="E88F59"/>
                </a:solidFill>
                <a:latin typeface="Lucida Sans Unicode"/>
                <a:cs typeface="Lucida Sans Unicode"/>
              </a:rPr>
              <a:t>R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80" dirty="0">
                <a:solidFill>
                  <a:srgbClr val="E88F59"/>
                </a:solidFill>
                <a:latin typeface="Lucida Sans Unicode"/>
                <a:cs typeface="Lucida Sans Unicode"/>
              </a:rPr>
              <a:t>V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solidFill>
                  <a:srgbClr val="E88F59"/>
                </a:solidFill>
                <a:latin typeface="Lucida Sans Unicode"/>
                <a:cs typeface="Lucida Sans Unicode"/>
              </a:rPr>
              <a:t>E  </a:t>
            </a:r>
            <a:r>
              <a:rPr sz="2400" spc="-90" dirty="0">
                <a:solidFill>
                  <a:srgbClr val="E88F59"/>
                </a:solidFill>
                <a:latin typeface="Lucida Sans Unicode"/>
                <a:cs typeface="Lucida Sans Unicode"/>
              </a:rPr>
              <a:t>(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E88F59"/>
                </a:solidFill>
                <a:latin typeface="Lucida Sans Unicode"/>
                <a:cs typeface="Lucida Sans Unicode"/>
              </a:rPr>
              <a:t>A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E88F59"/>
                </a:solidFill>
                <a:latin typeface="Lucida Sans Unicode"/>
                <a:cs typeface="Lucida Sans Unicode"/>
              </a:rPr>
              <a:t>F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80" dirty="0">
                <a:solidFill>
                  <a:srgbClr val="E88F59"/>
                </a:solidFill>
                <a:latin typeface="Lucida Sans Unicode"/>
                <a:cs typeface="Lucida Sans Unicode"/>
              </a:rPr>
              <a:t>F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0" dirty="0">
                <a:solidFill>
                  <a:srgbClr val="E88F59"/>
                </a:solidFill>
                <a:latin typeface="Lucida Sans Unicode"/>
                <a:cs typeface="Lucida Sans Unicode"/>
              </a:rPr>
              <a:t>R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E88F59"/>
                </a:solidFill>
                <a:latin typeface="Lucida Sans Unicode"/>
                <a:cs typeface="Lucida Sans Unicode"/>
              </a:rPr>
              <a:t>A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70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215" dirty="0">
                <a:solidFill>
                  <a:srgbClr val="E88F59"/>
                </a:solidFill>
                <a:latin typeface="Lucida Sans Unicode"/>
                <a:cs typeface="Lucida Sans Unicode"/>
              </a:rPr>
              <a:t>S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90" dirty="0">
                <a:solidFill>
                  <a:srgbClr val="E88F59"/>
                </a:solidFill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0855" y="5143499"/>
            <a:ext cx="3686175" cy="2847975"/>
          </a:xfrm>
          <a:prstGeom prst="rect">
            <a:avLst/>
          </a:prstGeom>
          <a:solidFill>
            <a:srgbClr val="F5F6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E88F59"/>
                </a:solidFill>
                <a:latin typeface="Lucida Sans Unicode"/>
                <a:cs typeface="Lucida Sans Unicode"/>
              </a:rPr>
              <a:t>O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N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215" dirty="0">
                <a:solidFill>
                  <a:srgbClr val="E88F59"/>
                </a:solidFill>
                <a:latin typeface="Lucida Sans Unicode"/>
                <a:cs typeface="Lucida Sans Unicode"/>
              </a:rPr>
              <a:t>S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0" dirty="0">
                <a:solidFill>
                  <a:srgbClr val="E88F59"/>
                </a:solidFill>
                <a:latin typeface="Lucida Sans Unicode"/>
                <a:cs typeface="Lucida Sans Unicode"/>
              </a:rPr>
              <a:t>R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E88F59"/>
                </a:solidFill>
                <a:latin typeface="Lucida Sans Unicode"/>
                <a:cs typeface="Lucida Sans Unicode"/>
              </a:rPr>
              <a:t>C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204" dirty="0">
                <a:solidFill>
                  <a:srgbClr val="E88F59"/>
                </a:solidFill>
                <a:latin typeface="Lucida Sans Unicode"/>
                <a:cs typeface="Lucida Sans Unicode"/>
              </a:rPr>
              <a:t>T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E88F59"/>
                </a:solidFill>
                <a:latin typeface="Lucida Sans Unicode"/>
                <a:cs typeface="Lucida Sans Unicode"/>
              </a:rPr>
              <a:t>I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80" dirty="0">
                <a:solidFill>
                  <a:srgbClr val="E88F59"/>
                </a:solidFill>
                <a:latin typeface="Lucida Sans Unicode"/>
                <a:cs typeface="Lucida Sans Unicode"/>
              </a:rPr>
              <a:t>V</a:t>
            </a:r>
            <a:r>
              <a:rPr sz="2400" spc="-400" dirty="0">
                <a:solidFill>
                  <a:srgbClr val="E88F59"/>
                </a:solidFill>
                <a:latin typeface="Lucida Sans Unicode"/>
                <a:cs typeface="Lucida Sans Unicode"/>
              </a:rPr>
              <a:t> </a:t>
            </a:r>
            <a:r>
              <a:rPr sz="2400" spc="-70" dirty="0">
                <a:solidFill>
                  <a:srgbClr val="E88F59"/>
                </a:solidFill>
                <a:latin typeface="Lucida Sans Unicode"/>
                <a:cs typeface="Lucida Sans Unicode"/>
              </a:rPr>
              <a:t>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356445"/>
            <a:ext cx="18288000" cy="930910"/>
          </a:xfrm>
          <a:custGeom>
            <a:avLst/>
            <a:gdLst/>
            <a:ahLst/>
            <a:cxnLst/>
            <a:rect l="l" t="t" r="r" b="b"/>
            <a:pathLst>
              <a:path w="18288000" h="930909">
                <a:moveTo>
                  <a:pt x="0" y="93055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930554"/>
                </a:lnTo>
                <a:lnTo>
                  <a:pt x="0" y="930554"/>
                </a:lnTo>
                <a:close/>
              </a:path>
            </a:pathLst>
          </a:custGeom>
          <a:solidFill>
            <a:srgbClr val="7E4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7303" y="1088"/>
            <a:ext cx="3730580" cy="24717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2062" y="7755431"/>
            <a:ext cx="3716357" cy="25434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37" y="2050873"/>
            <a:ext cx="8493125" cy="7388225"/>
            <a:chOff x="7737" y="2050873"/>
            <a:chExt cx="8493125" cy="7388225"/>
          </a:xfrm>
        </p:grpSpPr>
        <p:sp>
          <p:nvSpPr>
            <p:cNvPr id="5" name="object 5"/>
            <p:cNvSpPr/>
            <p:nvPr/>
          </p:nvSpPr>
          <p:spPr>
            <a:xfrm>
              <a:off x="7737" y="2050873"/>
              <a:ext cx="8493125" cy="7388225"/>
            </a:xfrm>
            <a:custGeom>
              <a:avLst/>
              <a:gdLst/>
              <a:ahLst/>
              <a:cxnLst/>
              <a:rect l="l" t="t" r="r" b="b"/>
              <a:pathLst>
                <a:path w="8493125" h="7388225">
                  <a:moveTo>
                    <a:pt x="8462019" y="2904382"/>
                  </a:moveTo>
                  <a:lnTo>
                    <a:pt x="8285267" y="2225745"/>
                  </a:lnTo>
                  <a:lnTo>
                    <a:pt x="8310288" y="2271425"/>
                  </a:lnTo>
                  <a:lnTo>
                    <a:pt x="8461450" y="2851810"/>
                  </a:lnTo>
                  <a:lnTo>
                    <a:pt x="8462019" y="2904382"/>
                  </a:lnTo>
                  <a:close/>
                </a:path>
                <a:path w="8493125" h="7388225">
                  <a:moveTo>
                    <a:pt x="8475597" y="3006905"/>
                  </a:moveTo>
                  <a:lnTo>
                    <a:pt x="8234783" y="2082300"/>
                  </a:lnTo>
                  <a:lnTo>
                    <a:pt x="8259801" y="2127971"/>
                  </a:lnTo>
                  <a:lnTo>
                    <a:pt x="8474934" y="2953969"/>
                  </a:lnTo>
                  <a:lnTo>
                    <a:pt x="8475597" y="3006905"/>
                  </a:lnTo>
                  <a:close/>
                </a:path>
                <a:path w="8493125" h="7388225">
                  <a:moveTo>
                    <a:pt x="467199" y="6270813"/>
                  </a:moveTo>
                  <a:lnTo>
                    <a:pt x="340356" y="5783800"/>
                  </a:lnTo>
                  <a:lnTo>
                    <a:pt x="447" y="4025228"/>
                  </a:lnTo>
                  <a:lnTo>
                    <a:pt x="2428" y="2370022"/>
                  </a:lnTo>
                  <a:lnTo>
                    <a:pt x="0" y="2360699"/>
                  </a:lnTo>
                  <a:lnTo>
                    <a:pt x="26935" y="2312951"/>
                  </a:lnTo>
                  <a:lnTo>
                    <a:pt x="41789" y="2269209"/>
                  </a:lnTo>
                  <a:lnTo>
                    <a:pt x="69142" y="2223064"/>
                  </a:lnTo>
                  <a:lnTo>
                    <a:pt x="84410" y="2180908"/>
                  </a:lnTo>
                  <a:lnTo>
                    <a:pt x="112171" y="2136333"/>
                  </a:lnTo>
                  <a:lnTo>
                    <a:pt x="140134" y="2092532"/>
                  </a:lnTo>
                  <a:lnTo>
                    <a:pt x="168296" y="2049496"/>
                  </a:lnTo>
                  <a:lnTo>
                    <a:pt x="196656" y="2007219"/>
                  </a:lnTo>
                  <a:lnTo>
                    <a:pt x="225211" y="1965691"/>
                  </a:lnTo>
                  <a:lnTo>
                    <a:pt x="253960" y="1924906"/>
                  </a:lnTo>
                  <a:lnTo>
                    <a:pt x="282900" y="1884856"/>
                  </a:lnTo>
                  <a:lnTo>
                    <a:pt x="312029" y="1845532"/>
                  </a:lnTo>
                  <a:lnTo>
                    <a:pt x="341345" y="1806927"/>
                  </a:lnTo>
                  <a:lnTo>
                    <a:pt x="370847" y="1769033"/>
                  </a:lnTo>
                  <a:lnTo>
                    <a:pt x="412822" y="1728642"/>
                  </a:lnTo>
                  <a:lnTo>
                    <a:pt x="442687" y="1692147"/>
                  </a:lnTo>
                  <a:lnTo>
                    <a:pt x="472732" y="1656339"/>
                  </a:lnTo>
                  <a:lnTo>
                    <a:pt x="515244" y="1618011"/>
                  </a:lnTo>
                  <a:lnTo>
                    <a:pt x="545641" y="1583555"/>
                  </a:lnTo>
                  <a:lnTo>
                    <a:pt x="588502" y="1546563"/>
                  </a:lnTo>
                  <a:lnTo>
                    <a:pt x="619243" y="1513428"/>
                  </a:lnTo>
                  <a:lnTo>
                    <a:pt x="662442" y="1477741"/>
                  </a:lnTo>
                  <a:lnTo>
                    <a:pt x="693519" y="1445895"/>
                  </a:lnTo>
                  <a:lnTo>
                    <a:pt x="737073" y="1411566"/>
                  </a:lnTo>
                  <a:lnTo>
                    <a:pt x="768480" y="1380987"/>
                  </a:lnTo>
                  <a:lnTo>
                    <a:pt x="812318" y="1347750"/>
                  </a:lnTo>
                  <a:lnTo>
                    <a:pt x="844006" y="1318252"/>
                  </a:lnTo>
                  <a:lnTo>
                    <a:pt x="888123" y="1286086"/>
                  </a:lnTo>
                  <a:lnTo>
                    <a:pt x="920088" y="1257649"/>
                  </a:lnTo>
                  <a:lnTo>
                    <a:pt x="964479" y="1226534"/>
                  </a:lnTo>
                  <a:lnTo>
                    <a:pt x="1009004" y="1195937"/>
                  </a:lnTo>
                  <a:lnTo>
                    <a:pt x="1041374" y="1169054"/>
                  </a:lnTo>
                  <a:lnTo>
                    <a:pt x="1086165" y="1139478"/>
                  </a:lnTo>
                  <a:lnTo>
                    <a:pt x="1131088" y="1110404"/>
                  </a:lnTo>
                  <a:lnTo>
                    <a:pt x="1163850" y="1085029"/>
                  </a:lnTo>
                  <a:lnTo>
                    <a:pt x="1209030" y="1056945"/>
                  </a:lnTo>
                  <a:lnTo>
                    <a:pt x="1254337" y="1029349"/>
                  </a:lnTo>
                  <a:lnTo>
                    <a:pt x="1287480" y="1005436"/>
                  </a:lnTo>
                  <a:lnTo>
                    <a:pt x="1333037" y="978799"/>
                  </a:lnTo>
                  <a:lnTo>
                    <a:pt x="1378718" y="952635"/>
                  </a:lnTo>
                  <a:lnTo>
                    <a:pt x="1424519" y="926938"/>
                  </a:lnTo>
                  <a:lnTo>
                    <a:pt x="1470442" y="901703"/>
                  </a:lnTo>
                  <a:lnTo>
                    <a:pt x="1504193" y="880125"/>
                  </a:lnTo>
                  <a:lnTo>
                    <a:pt x="1550352" y="855799"/>
                  </a:lnTo>
                  <a:lnTo>
                    <a:pt x="1596627" y="831919"/>
                  </a:lnTo>
                  <a:lnTo>
                    <a:pt x="1643017" y="808482"/>
                  </a:lnTo>
                  <a:lnTo>
                    <a:pt x="1689521" y="785480"/>
                  </a:lnTo>
                  <a:lnTo>
                    <a:pt x="1723848" y="766112"/>
                  </a:lnTo>
                  <a:lnTo>
                    <a:pt x="1770575" y="743969"/>
                  </a:lnTo>
                  <a:lnTo>
                    <a:pt x="1817413" y="722247"/>
                  </a:lnTo>
                  <a:lnTo>
                    <a:pt x="1864359" y="700942"/>
                  </a:lnTo>
                  <a:lnTo>
                    <a:pt x="1911411" y="680048"/>
                  </a:lnTo>
                  <a:lnTo>
                    <a:pt x="1958570" y="659560"/>
                  </a:lnTo>
                  <a:lnTo>
                    <a:pt x="2005833" y="639474"/>
                  </a:lnTo>
                  <a:lnTo>
                    <a:pt x="2053200" y="619783"/>
                  </a:lnTo>
                  <a:lnTo>
                    <a:pt x="2088378" y="603685"/>
                  </a:lnTo>
                  <a:lnTo>
                    <a:pt x="2135946" y="584771"/>
                  </a:lnTo>
                  <a:lnTo>
                    <a:pt x="2183614" y="566238"/>
                  </a:lnTo>
                  <a:lnTo>
                    <a:pt x="2231380" y="548081"/>
                  </a:lnTo>
                  <a:lnTo>
                    <a:pt x="2279242" y="530295"/>
                  </a:lnTo>
                  <a:lnTo>
                    <a:pt x="2327200" y="512874"/>
                  </a:lnTo>
                  <a:lnTo>
                    <a:pt x="2375251" y="495814"/>
                  </a:lnTo>
                  <a:lnTo>
                    <a:pt x="2423395" y="479109"/>
                  </a:lnTo>
                  <a:lnTo>
                    <a:pt x="2471630" y="462755"/>
                  </a:lnTo>
                  <a:lnTo>
                    <a:pt x="2519955" y="446746"/>
                  </a:lnTo>
                  <a:lnTo>
                    <a:pt x="2568369" y="431077"/>
                  </a:lnTo>
                  <a:lnTo>
                    <a:pt x="2616870" y="415743"/>
                  </a:lnTo>
                  <a:lnTo>
                    <a:pt x="2665457" y="400740"/>
                  </a:lnTo>
                  <a:lnTo>
                    <a:pt x="2714129" y="386061"/>
                  </a:lnTo>
                  <a:lnTo>
                    <a:pt x="2762884" y="371702"/>
                  </a:lnTo>
                  <a:lnTo>
                    <a:pt x="2799431" y="360860"/>
                  </a:lnTo>
                  <a:lnTo>
                    <a:pt x="2848349" y="347125"/>
                  </a:lnTo>
                  <a:lnTo>
                    <a:pt x="2897346" y="333696"/>
                  </a:lnTo>
                  <a:lnTo>
                    <a:pt x="2946421" y="320566"/>
                  </a:lnTo>
                  <a:lnTo>
                    <a:pt x="2995573" y="307731"/>
                  </a:lnTo>
                  <a:lnTo>
                    <a:pt x="3044800" y="295185"/>
                  </a:lnTo>
                  <a:lnTo>
                    <a:pt x="3094101" y="282924"/>
                  </a:lnTo>
                  <a:lnTo>
                    <a:pt x="3143475" y="270942"/>
                  </a:lnTo>
                  <a:lnTo>
                    <a:pt x="3192920" y="259234"/>
                  </a:lnTo>
                  <a:lnTo>
                    <a:pt x="3242436" y="247795"/>
                  </a:lnTo>
                  <a:lnTo>
                    <a:pt x="3292020" y="236621"/>
                  </a:lnTo>
                  <a:lnTo>
                    <a:pt x="3341672" y="225705"/>
                  </a:lnTo>
                  <a:lnTo>
                    <a:pt x="3391390" y="215043"/>
                  </a:lnTo>
                  <a:lnTo>
                    <a:pt x="3441173" y="204631"/>
                  </a:lnTo>
                  <a:lnTo>
                    <a:pt x="3491033" y="194516"/>
                  </a:lnTo>
                  <a:lnTo>
                    <a:pt x="3540957" y="184644"/>
                  </a:lnTo>
                  <a:lnTo>
                    <a:pt x="3590944" y="175016"/>
                  </a:lnTo>
                  <a:lnTo>
                    <a:pt x="3640994" y="165633"/>
                  </a:lnTo>
                  <a:lnTo>
                    <a:pt x="3691109" y="156494"/>
                  </a:lnTo>
                  <a:lnTo>
                    <a:pt x="3741287" y="147600"/>
                  </a:lnTo>
                  <a:lnTo>
                    <a:pt x="3791530" y="138952"/>
                  </a:lnTo>
                  <a:lnTo>
                    <a:pt x="3841836" y="130551"/>
                  </a:lnTo>
                  <a:lnTo>
                    <a:pt x="3892207" y="122397"/>
                  </a:lnTo>
                  <a:lnTo>
                    <a:pt x="3942643" y="114491"/>
                  </a:lnTo>
                  <a:lnTo>
                    <a:pt x="3993143" y="106833"/>
                  </a:lnTo>
                  <a:lnTo>
                    <a:pt x="4043708" y="99424"/>
                  </a:lnTo>
                  <a:lnTo>
                    <a:pt x="4094338" y="92264"/>
                  </a:lnTo>
                  <a:lnTo>
                    <a:pt x="4145033" y="85354"/>
                  </a:lnTo>
                  <a:lnTo>
                    <a:pt x="4195794" y="78695"/>
                  </a:lnTo>
                  <a:lnTo>
                    <a:pt x="4246619" y="72288"/>
                  </a:lnTo>
                  <a:lnTo>
                    <a:pt x="4297511" y="66132"/>
                  </a:lnTo>
                  <a:lnTo>
                    <a:pt x="4348468" y="60228"/>
                  </a:lnTo>
                  <a:lnTo>
                    <a:pt x="4399491" y="54578"/>
                  </a:lnTo>
                  <a:lnTo>
                    <a:pt x="4450580" y="49181"/>
                  </a:lnTo>
                  <a:lnTo>
                    <a:pt x="4501736" y="44038"/>
                  </a:lnTo>
                  <a:lnTo>
                    <a:pt x="4552957" y="39150"/>
                  </a:lnTo>
                  <a:lnTo>
                    <a:pt x="4604245" y="34517"/>
                  </a:lnTo>
                  <a:lnTo>
                    <a:pt x="4655600" y="30141"/>
                  </a:lnTo>
                  <a:lnTo>
                    <a:pt x="4694732" y="29221"/>
                  </a:lnTo>
                  <a:lnTo>
                    <a:pt x="4746220" y="25358"/>
                  </a:lnTo>
                  <a:lnTo>
                    <a:pt x="4797776" y="21753"/>
                  </a:lnTo>
                  <a:lnTo>
                    <a:pt x="4849399" y="18405"/>
                  </a:lnTo>
                  <a:lnTo>
                    <a:pt x="4901089" y="15317"/>
                  </a:lnTo>
                  <a:lnTo>
                    <a:pt x="4952847" y="12488"/>
                  </a:lnTo>
                  <a:lnTo>
                    <a:pt x="5004673" y="9919"/>
                  </a:lnTo>
                  <a:lnTo>
                    <a:pt x="5056566" y="7611"/>
                  </a:lnTo>
                  <a:lnTo>
                    <a:pt x="5108528" y="5564"/>
                  </a:lnTo>
                  <a:lnTo>
                    <a:pt x="5160558" y="3779"/>
                  </a:lnTo>
                  <a:lnTo>
                    <a:pt x="5212656" y="2256"/>
                  </a:lnTo>
                  <a:lnTo>
                    <a:pt x="5264823" y="996"/>
                  </a:lnTo>
                  <a:lnTo>
                    <a:pt x="5317058" y="0"/>
                  </a:lnTo>
                  <a:lnTo>
                    <a:pt x="5357072" y="2468"/>
                  </a:lnTo>
                  <a:lnTo>
                    <a:pt x="5409445" y="2001"/>
                  </a:lnTo>
                  <a:lnTo>
                    <a:pt x="5461887" y="1798"/>
                  </a:lnTo>
                  <a:lnTo>
                    <a:pt x="5514398" y="1862"/>
                  </a:lnTo>
                  <a:lnTo>
                    <a:pt x="5566979" y="2192"/>
                  </a:lnTo>
                  <a:lnTo>
                    <a:pt x="5619629" y="2789"/>
                  </a:lnTo>
                  <a:lnTo>
                    <a:pt x="5672349" y="3654"/>
                  </a:lnTo>
                  <a:lnTo>
                    <a:pt x="5725139" y="4787"/>
                  </a:lnTo>
                  <a:lnTo>
                    <a:pt x="5765709" y="9390"/>
                  </a:lnTo>
                  <a:lnTo>
                    <a:pt x="5818639" y="11062"/>
                  </a:lnTo>
                  <a:lnTo>
                    <a:pt x="5871639" y="13003"/>
                  </a:lnTo>
                  <a:lnTo>
                    <a:pt x="5924796" y="15544"/>
                  </a:lnTo>
                  <a:lnTo>
                    <a:pt x="5978065" y="18517"/>
                  </a:lnTo>
                  <a:lnTo>
                    <a:pt x="6031460" y="21972"/>
                  </a:lnTo>
                  <a:lnTo>
                    <a:pt x="6084993" y="25960"/>
                  </a:lnTo>
                  <a:lnTo>
                    <a:pt x="6126388" y="33731"/>
                  </a:lnTo>
                  <a:lnTo>
                    <a:pt x="6180238" y="38933"/>
                  </a:lnTo>
                  <a:lnTo>
                    <a:pt x="6234265" y="44817"/>
                  </a:lnTo>
                  <a:lnTo>
                    <a:pt x="6288482" y="51432"/>
                  </a:lnTo>
                  <a:lnTo>
                    <a:pt x="6343064" y="59444"/>
                  </a:lnTo>
                  <a:lnTo>
                    <a:pt x="6385591" y="71563"/>
                  </a:lnTo>
                  <a:lnTo>
                    <a:pt x="6440642" y="81375"/>
                  </a:lnTo>
                  <a:lnTo>
                    <a:pt x="6495921" y="92069"/>
                  </a:lnTo>
                  <a:lnTo>
                    <a:pt x="6539138" y="106831"/>
                  </a:lnTo>
                  <a:lnTo>
                    <a:pt x="6582576" y="122450"/>
                  </a:lnTo>
                  <a:lnTo>
                    <a:pt x="6638525" y="135710"/>
                  </a:lnTo>
                  <a:lnTo>
                    <a:pt x="6682400" y="153002"/>
                  </a:lnTo>
                  <a:lnTo>
                    <a:pt x="6726487" y="171112"/>
                  </a:lnTo>
                  <a:lnTo>
                    <a:pt x="6770785" y="190027"/>
                  </a:lnTo>
                  <a:lnTo>
                    <a:pt x="6815289" y="209734"/>
                  </a:lnTo>
                  <a:lnTo>
                    <a:pt x="6859995" y="230220"/>
                  </a:lnTo>
                  <a:lnTo>
                    <a:pt x="6904902" y="251474"/>
                  </a:lnTo>
                  <a:lnTo>
                    <a:pt x="6937715" y="276683"/>
                  </a:lnTo>
                  <a:lnTo>
                    <a:pt x="6983011" y="299432"/>
                  </a:lnTo>
                  <a:lnTo>
                    <a:pt x="7028497" y="322911"/>
                  </a:lnTo>
                  <a:lnTo>
                    <a:pt x="7061880" y="350306"/>
                  </a:lnTo>
                  <a:lnTo>
                    <a:pt x="7107736" y="375204"/>
                  </a:lnTo>
                  <a:lnTo>
                    <a:pt x="7141481" y="403994"/>
                  </a:lnTo>
                  <a:lnTo>
                    <a:pt x="7175404" y="433462"/>
                  </a:lnTo>
                  <a:lnTo>
                    <a:pt x="7209499" y="463595"/>
                  </a:lnTo>
                  <a:lnTo>
                    <a:pt x="7256055" y="491180"/>
                  </a:lnTo>
                  <a:lnTo>
                    <a:pt x="7290487" y="522606"/>
                  </a:lnTo>
                  <a:lnTo>
                    <a:pt x="7325083" y="554660"/>
                  </a:lnTo>
                  <a:lnTo>
                    <a:pt x="7394751" y="620598"/>
                  </a:lnTo>
                  <a:lnTo>
                    <a:pt x="7417527" y="657658"/>
                  </a:lnTo>
                  <a:lnTo>
                    <a:pt x="7488107" y="727094"/>
                  </a:lnTo>
                  <a:lnTo>
                    <a:pt x="7511324" y="765846"/>
                  </a:lnTo>
                  <a:lnTo>
                    <a:pt x="7582755" y="838552"/>
                  </a:lnTo>
                  <a:lnTo>
                    <a:pt x="7606382" y="878881"/>
                  </a:lnTo>
                  <a:lnTo>
                    <a:pt x="7642430" y="916510"/>
                  </a:lnTo>
                  <a:lnTo>
                    <a:pt x="7690324" y="999621"/>
                  </a:lnTo>
                  <a:lnTo>
                    <a:pt x="7726743" y="1038676"/>
                  </a:lnTo>
                  <a:lnTo>
                    <a:pt x="8022077" y="1567949"/>
                  </a:lnTo>
                  <a:lnTo>
                    <a:pt x="8034579" y="1615949"/>
                  </a:lnTo>
                  <a:lnTo>
                    <a:pt x="8109151" y="1751104"/>
                  </a:lnTo>
                  <a:lnTo>
                    <a:pt x="8121775" y="1799574"/>
                  </a:lnTo>
                  <a:lnTo>
                    <a:pt x="8146713" y="1844933"/>
                  </a:lnTo>
                  <a:lnTo>
                    <a:pt x="8159381" y="1893572"/>
                  </a:lnTo>
                  <a:lnTo>
                    <a:pt x="8184356" y="1939078"/>
                  </a:lnTo>
                  <a:lnTo>
                    <a:pt x="8197057" y="1987843"/>
                  </a:lnTo>
                  <a:lnTo>
                    <a:pt x="8222060" y="2033453"/>
                  </a:lnTo>
                  <a:lnTo>
                    <a:pt x="8488572" y="3056721"/>
                  </a:lnTo>
                  <a:lnTo>
                    <a:pt x="8492752" y="3526265"/>
                  </a:lnTo>
                  <a:lnTo>
                    <a:pt x="8480382" y="3579546"/>
                  </a:lnTo>
                  <a:lnTo>
                    <a:pt x="8480128" y="3628959"/>
                  </a:lnTo>
                  <a:lnTo>
                    <a:pt x="8467392" y="3680838"/>
                  </a:lnTo>
                  <a:lnTo>
                    <a:pt x="8466737" y="3728712"/>
                  </a:lnTo>
                  <a:lnTo>
                    <a:pt x="8453566" y="3778916"/>
                  </a:lnTo>
                  <a:lnTo>
                    <a:pt x="8452439" y="3824979"/>
                  </a:lnTo>
                  <a:lnTo>
                    <a:pt x="8438761" y="3873237"/>
                  </a:lnTo>
                  <a:lnTo>
                    <a:pt x="8424802" y="3920419"/>
                  </a:lnTo>
                  <a:lnTo>
                    <a:pt x="8357138" y="4164507"/>
                  </a:lnTo>
                  <a:lnTo>
                    <a:pt x="8355969" y="4210407"/>
                  </a:lnTo>
                  <a:lnTo>
                    <a:pt x="8261974" y="4554949"/>
                  </a:lnTo>
                  <a:lnTo>
                    <a:pt x="8260821" y="4600909"/>
                  </a:lnTo>
                  <a:lnTo>
                    <a:pt x="8138670" y="5038900"/>
                  </a:lnTo>
                  <a:lnTo>
                    <a:pt x="8069226" y="5276155"/>
                  </a:lnTo>
                  <a:lnTo>
                    <a:pt x="8042854" y="5326063"/>
                  </a:lnTo>
                  <a:lnTo>
                    <a:pt x="8000150" y="5464430"/>
                  </a:lnTo>
                  <a:lnTo>
                    <a:pt x="7973460" y="5513119"/>
                  </a:lnTo>
                  <a:lnTo>
                    <a:pt x="7958970" y="5558264"/>
                  </a:lnTo>
                  <a:lnTo>
                    <a:pt x="7932098" y="5606253"/>
                  </a:lnTo>
                  <a:lnTo>
                    <a:pt x="7917419" y="5650670"/>
                  </a:lnTo>
                  <a:lnTo>
                    <a:pt x="7890174" y="5697225"/>
                  </a:lnTo>
                  <a:lnTo>
                    <a:pt x="7875098" y="5740118"/>
                  </a:lnTo>
                  <a:lnTo>
                    <a:pt x="7847601" y="5785709"/>
                  </a:lnTo>
                  <a:lnTo>
                    <a:pt x="7832252" y="5827554"/>
                  </a:lnTo>
                  <a:lnTo>
                    <a:pt x="7804461" y="5872015"/>
                  </a:lnTo>
                  <a:lnTo>
                    <a:pt x="7776506" y="5915848"/>
                  </a:lnTo>
                  <a:lnTo>
                    <a:pt x="7748378" y="5959014"/>
                  </a:lnTo>
                  <a:lnTo>
                    <a:pt x="7732355" y="5998270"/>
                  </a:lnTo>
                  <a:lnTo>
                    <a:pt x="7703846" y="6039977"/>
                  </a:lnTo>
                  <a:lnTo>
                    <a:pt x="7675132" y="6080892"/>
                  </a:lnTo>
                  <a:lnTo>
                    <a:pt x="7646200" y="6120974"/>
                  </a:lnTo>
                  <a:lnTo>
                    <a:pt x="7617041" y="6160183"/>
                  </a:lnTo>
                  <a:lnTo>
                    <a:pt x="7587643" y="6198476"/>
                  </a:lnTo>
                  <a:lnTo>
                    <a:pt x="7545707" y="6239014"/>
                  </a:lnTo>
                  <a:lnTo>
                    <a:pt x="7515800" y="6275353"/>
                  </a:lnTo>
                  <a:lnTo>
                    <a:pt x="7485623" y="6310654"/>
                  </a:lnTo>
                  <a:lnTo>
                    <a:pt x="7455165" y="6344875"/>
                  </a:lnTo>
                  <a:lnTo>
                    <a:pt x="7412125" y="6381176"/>
                  </a:lnTo>
                  <a:lnTo>
                    <a:pt x="7381072" y="6413113"/>
                  </a:lnTo>
                  <a:lnTo>
                    <a:pt x="7337416" y="6447049"/>
                  </a:lnTo>
                  <a:lnTo>
                    <a:pt x="7305725" y="6476538"/>
                  </a:lnTo>
                  <a:lnTo>
                    <a:pt x="7261410" y="6507943"/>
                  </a:lnTo>
                  <a:lnTo>
                    <a:pt x="7229073" y="6534949"/>
                  </a:lnTo>
                  <a:lnTo>
                    <a:pt x="7184080" y="6563753"/>
                  </a:lnTo>
                  <a:lnTo>
                    <a:pt x="7138734" y="6591201"/>
                  </a:lnTo>
                  <a:lnTo>
                    <a:pt x="7093047" y="6617339"/>
                  </a:lnTo>
                  <a:lnTo>
                    <a:pt x="7059321" y="6639013"/>
                  </a:lnTo>
                  <a:lnTo>
                    <a:pt x="7012988" y="6662672"/>
                  </a:lnTo>
                  <a:lnTo>
                    <a:pt x="6966351" y="6685160"/>
                  </a:lnTo>
                  <a:lnTo>
                    <a:pt x="6919420" y="6706524"/>
                  </a:lnTo>
                  <a:lnTo>
                    <a:pt x="6872209" y="6726811"/>
                  </a:lnTo>
                  <a:lnTo>
                    <a:pt x="6837020" y="6742866"/>
                  </a:lnTo>
                  <a:lnTo>
                    <a:pt x="6789284" y="6761137"/>
                  </a:lnTo>
                  <a:lnTo>
                    <a:pt x="6741303" y="6778470"/>
                  </a:lnTo>
                  <a:lnTo>
                    <a:pt x="6693091" y="6794912"/>
                  </a:lnTo>
                  <a:lnTo>
                    <a:pt x="6644658" y="6810508"/>
                  </a:lnTo>
                  <a:lnTo>
                    <a:pt x="6596018" y="6825306"/>
                  </a:lnTo>
                  <a:lnTo>
                    <a:pt x="6547181" y="6839352"/>
                  </a:lnTo>
                  <a:lnTo>
                    <a:pt x="6498161" y="6852692"/>
                  </a:lnTo>
                  <a:lnTo>
                    <a:pt x="6448969" y="6865372"/>
                  </a:lnTo>
                  <a:lnTo>
                    <a:pt x="6399617" y="6877440"/>
                  </a:lnTo>
                  <a:lnTo>
                    <a:pt x="6362408" y="6885741"/>
                  </a:lnTo>
                  <a:lnTo>
                    <a:pt x="6312773" y="6896722"/>
                  </a:lnTo>
                  <a:lnTo>
                    <a:pt x="6263015" y="6907230"/>
                  </a:lnTo>
                  <a:lnTo>
                    <a:pt x="6213146" y="6917311"/>
                  </a:lnTo>
                  <a:lnTo>
                    <a:pt x="6163178" y="6927011"/>
                  </a:lnTo>
                  <a:lnTo>
                    <a:pt x="6113123" y="6936378"/>
                  </a:lnTo>
                  <a:lnTo>
                    <a:pt x="6062993" y="6945456"/>
                  </a:lnTo>
                  <a:lnTo>
                    <a:pt x="6012800" y="6954294"/>
                  </a:lnTo>
                  <a:lnTo>
                    <a:pt x="5962556" y="6962937"/>
                  </a:lnTo>
                  <a:lnTo>
                    <a:pt x="5912274" y="6971431"/>
                  </a:lnTo>
                  <a:lnTo>
                    <a:pt x="5861965" y="6979824"/>
                  </a:lnTo>
                  <a:lnTo>
                    <a:pt x="5761316" y="6996490"/>
                  </a:lnTo>
                  <a:lnTo>
                    <a:pt x="5711000" y="7004855"/>
                  </a:lnTo>
                  <a:lnTo>
                    <a:pt x="5660706" y="7013305"/>
                  </a:lnTo>
                  <a:lnTo>
                    <a:pt x="5610446" y="7021886"/>
                  </a:lnTo>
                  <a:lnTo>
                    <a:pt x="5560232" y="7030643"/>
                  </a:lnTo>
                  <a:lnTo>
                    <a:pt x="5510058" y="7039551"/>
                  </a:lnTo>
                  <a:lnTo>
                    <a:pt x="5459943" y="7048689"/>
                  </a:lnTo>
                  <a:lnTo>
                    <a:pt x="5409883" y="7058038"/>
                  </a:lnTo>
                  <a:lnTo>
                    <a:pt x="5359873" y="7067579"/>
                  </a:lnTo>
                  <a:lnTo>
                    <a:pt x="5309909" y="7077294"/>
                  </a:lnTo>
                  <a:lnTo>
                    <a:pt x="5259985" y="7087164"/>
                  </a:lnTo>
                  <a:lnTo>
                    <a:pt x="5210096" y="7097168"/>
                  </a:lnTo>
                  <a:lnTo>
                    <a:pt x="5160237" y="7107289"/>
                  </a:lnTo>
                  <a:lnTo>
                    <a:pt x="5110403" y="7117507"/>
                  </a:lnTo>
                  <a:lnTo>
                    <a:pt x="5060590" y="7127804"/>
                  </a:lnTo>
                  <a:lnTo>
                    <a:pt x="5010793" y="7138159"/>
                  </a:lnTo>
                  <a:lnTo>
                    <a:pt x="4961006" y="7148555"/>
                  </a:lnTo>
                  <a:lnTo>
                    <a:pt x="4811658" y="7179796"/>
                  </a:lnTo>
                  <a:lnTo>
                    <a:pt x="4761864" y="7190163"/>
                  </a:lnTo>
                  <a:lnTo>
                    <a:pt x="4712055" y="7200475"/>
                  </a:lnTo>
                  <a:lnTo>
                    <a:pt x="4662227" y="7210714"/>
                  </a:lnTo>
                  <a:lnTo>
                    <a:pt x="4612375" y="7220860"/>
                  </a:lnTo>
                  <a:lnTo>
                    <a:pt x="4562493" y="7230895"/>
                  </a:lnTo>
                  <a:lnTo>
                    <a:pt x="4512578" y="7240798"/>
                  </a:lnTo>
                  <a:lnTo>
                    <a:pt x="4462624" y="7250552"/>
                  </a:lnTo>
                  <a:lnTo>
                    <a:pt x="4412625" y="7260138"/>
                  </a:lnTo>
                  <a:lnTo>
                    <a:pt x="4362578" y="7269535"/>
                  </a:lnTo>
                  <a:lnTo>
                    <a:pt x="4312477" y="7278726"/>
                  </a:lnTo>
                  <a:lnTo>
                    <a:pt x="4262317" y="7287691"/>
                  </a:lnTo>
                  <a:lnTo>
                    <a:pt x="4212094" y="7296411"/>
                  </a:lnTo>
                  <a:lnTo>
                    <a:pt x="4161802" y="7304867"/>
                  </a:lnTo>
                  <a:lnTo>
                    <a:pt x="4111436" y="7313041"/>
                  </a:lnTo>
                  <a:lnTo>
                    <a:pt x="4060991" y="7320913"/>
                  </a:lnTo>
                  <a:lnTo>
                    <a:pt x="4010463" y="7328464"/>
                  </a:lnTo>
                  <a:lnTo>
                    <a:pt x="3959847" y="7335675"/>
                  </a:lnTo>
                  <a:lnTo>
                    <a:pt x="3909137" y="7342528"/>
                  </a:lnTo>
                  <a:lnTo>
                    <a:pt x="3858328" y="7349002"/>
                  </a:lnTo>
                  <a:lnTo>
                    <a:pt x="3807459" y="7355243"/>
                  </a:lnTo>
                  <a:lnTo>
                    <a:pt x="3756483" y="7361076"/>
                  </a:lnTo>
                  <a:lnTo>
                    <a:pt x="3717688" y="7363286"/>
                  </a:lnTo>
                  <a:lnTo>
                    <a:pt x="3666489" y="7368261"/>
                  </a:lnTo>
                  <a:lnTo>
                    <a:pt x="3615172" y="7372785"/>
                  </a:lnTo>
                  <a:lnTo>
                    <a:pt x="3563734" y="7376843"/>
                  </a:lnTo>
                  <a:lnTo>
                    <a:pt x="3512171" y="7380420"/>
                  </a:lnTo>
                  <a:lnTo>
                    <a:pt x="3460480" y="7383502"/>
                  </a:lnTo>
                  <a:lnTo>
                    <a:pt x="3408655" y="7386074"/>
                  </a:lnTo>
                  <a:lnTo>
                    <a:pt x="3368983" y="7384921"/>
                  </a:lnTo>
                  <a:lnTo>
                    <a:pt x="3316881" y="7386429"/>
                  </a:lnTo>
                  <a:lnTo>
                    <a:pt x="3264635" y="7387383"/>
                  </a:lnTo>
                  <a:lnTo>
                    <a:pt x="3212241" y="7387768"/>
                  </a:lnTo>
                  <a:lnTo>
                    <a:pt x="3171984" y="7384369"/>
                  </a:lnTo>
                  <a:lnTo>
                    <a:pt x="3119282" y="7383573"/>
                  </a:lnTo>
                  <a:lnTo>
                    <a:pt x="3066420" y="7382164"/>
                  </a:lnTo>
                  <a:lnTo>
                    <a:pt x="3013395" y="7380127"/>
                  </a:lnTo>
                  <a:lnTo>
                    <a:pt x="2972492" y="7374246"/>
                  </a:lnTo>
                  <a:lnTo>
                    <a:pt x="2919129" y="7370910"/>
                  </a:lnTo>
                  <a:lnTo>
                    <a:pt x="2865287" y="7365737"/>
                  </a:lnTo>
                  <a:lnTo>
                    <a:pt x="2811144" y="7359411"/>
                  </a:lnTo>
                  <a:lnTo>
                    <a:pt x="2769021" y="7348843"/>
                  </a:lnTo>
                  <a:lnTo>
                    <a:pt x="2714367" y="7340551"/>
                  </a:lnTo>
                  <a:lnTo>
                    <a:pt x="2659501" y="7331448"/>
                  </a:lnTo>
                  <a:lnTo>
                    <a:pt x="2616744" y="7318447"/>
                  </a:lnTo>
                  <a:lnTo>
                    <a:pt x="2561545" y="7308063"/>
                  </a:lnTo>
                  <a:lnTo>
                    <a:pt x="2518513" y="7294011"/>
                  </a:lnTo>
                  <a:lnTo>
                    <a:pt x="2463100" y="7282805"/>
                  </a:lnTo>
                  <a:lnTo>
                    <a:pt x="2419914" y="7268158"/>
                  </a:lnTo>
                  <a:lnTo>
                    <a:pt x="2321184" y="7241803"/>
                  </a:lnTo>
                  <a:lnTo>
                    <a:pt x="2265700" y="7230324"/>
                  </a:lnTo>
                  <a:lnTo>
                    <a:pt x="2222562" y="7215860"/>
                  </a:lnTo>
                  <a:lnTo>
                    <a:pt x="2167220" y="7204929"/>
                  </a:lnTo>
                  <a:lnTo>
                    <a:pt x="2124284" y="7191243"/>
                  </a:lnTo>
                  <a:lnTo>
                    <a:pt x="2069204" y="7181317"/>
                  </a:lnTo>
                  <a:lnTo>
                    <a:pt x="2014297" y="7172054"/>
                  </a:lnTo>
                  <a:lnTo>
                    <a:pt x="1971506" y="7158924"/>
                  </a:lnTo>
                  <a:lnTo>
                    <a:pt x="1916266" y="7148383"/>
                  </a:lnTo>
                  <a:lnTo>
                    <a:pt x="1873171" y="7134084"/>
                  </a:lnTo>
                  <a:lnTo>
                    <a:pt x="1817654" y="7122482"/>
                  </a:lnTo>
                  <a:lnTo>
                    <a:pt x="1774311" y="7107230"/>
                  </a:lnTo>
                  <a:lnTo>
                    <a:pt x="1718574" y="7094783"/>
                  </a:lnTo>
                  <a:lnTo>
                    <a:pt x="1675039" y="7078793"/>
                  </a:lnTo>
                  <a:lnTo>
                    <a:pt x="1619138" y="7065717"/>
                  </a:lnTo>
                  <a:lnTo>
                    <a:pt x="1575467" y="7049206"/>
                  </a:lnTo>
                  <a:lnTo>
                    <a:pt x="1519459" y="7035716"/>
                  </a:lnTo>
                  <a:lnTo>
                    <a:pt x="1475708" y="7018900"/>
                  </a:lnTo>
                  <a:lnTo>
                    <a:pt x="1419648" y="7005213"/>
                  </a:lnTo>
                  <a:lnTo>
                    <a:pt x="1332110" y="6971439"/>
                  </a:lnTo>
                  <a:lnTo>
                    <a:pt x="1276079" y="6957861"/>
                  </a:lnTo>
                  <a:lnTo>
                    <a:pt x="1232295" y="6940919"/>
                  </a:lnTo>
                  <a:lnTo>
                    <a:pt x="1188264" y="6923027"/>
                  </a:lnTo>
                  <a:lnTo>
                    <a:pt x="1131685" y="6907346"/>
                  </a:lnTo>
                  <a:lnTo>
                    <a:pt x="1087128" y="6887436"/>
                  </a:lnTo>
                  <a:lnTo>
                    <a:pt x="1042293" y="6866457"/>
                  </a:lnTo>
                  <a:lnTo>
                    <a:pt x="997170" y="6844370"/>
                  </a:lnTo>
                  <a:lnTo>
                    <a:pt x="951747" y="6821135"/>
                  </a:lnTo>
                  <a:lnTo>
                    <a:pt x="918305" y="6793513"/>
                  </a:lnTo>
                  <a:lnTo>
                    <a:pt x="872254" y="6767865"/>
                  </a:lnTo>
                  <a:lnTo>
                    <a:pt x="825874" y="6740952"/>
                  </a:lnTo>
                  <a:lnTo>
                    <a:pt x="791443" y="6709533"/>
                  </a:lnTo>
                  <a:lnTo>
                    <a:pt x="756662" y="6676768"/>
                  </a:lnTo>
                  <a:lnTo>
                    <a:pt x="709231" y="6645821"/>
                  </a:lnTo>
                  <a:lnTo>
                    <a:pt x="673719" y="6610249"/>
                  </a:lnTo>
                  <a:lnTo>
                    <a:pt x="650116" y="6570012"/>
                  </a:lnTo>
                  <a:lnTo>
                    <a:pt x="613831" y="6531475"/>
                  </a:lnTo>
                  <a:lnTo>
                    <a:pt x="589745" y="6489387"/>
                  </a:lnTo>
                  <a:lnTo>
                    <a:pt x="553209" y="6449882"/>
                  </a:lnTo>
                  <a:lnTo>
                    <a:pt x="528816" y="6406615"/>
                  </a:lnTo>
                  <a:lnTo>
                    <a:pt x="516582" y="6359642"/>
                  </a:lnTo>
                  <a:lnTo>
                    <a:pt x="467199" y="6270813"/>
                  </a:lnTo>
                  <a:close/>
                </a:path>
              </a:pathLst>
            </a:custGeom>
            <a:solidFill>
              <a:srgbClr val="4586C7">
                <a:alpha val="117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629" y="2712851"/>
              <a:ext cx="7586937" cy="65422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1300" y="1195393"/>
            <a:ext cx="553593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z="5500" spc="-465" dirty="0">
                <a:solidFill>
                  <a:srgbClr val="E88F59"/>
                </a:solidFill>
                <a:latin typeface="Tahoma"/>
                <a:cs typeface="Tahoma"/>
              </a:rPr>
              <a:t>1.</a:t>
            </a:r>
            <a:r>
              <a:rPr sz="5500" spc="-459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spc="220" dirty="0">
                <a:solidFill>
                  <a:srgbClr val="E88F59"/>
                </a:solidFill>
                <a:latin typeface="Tahoma"/>
                <a:cs typeface="Tahoma"/>
              </a:rPr>
              <a:t>OCCLUSIVE </a:t>
            </a:r>
            <a:r>
              <a:rPr sz="5500" spc="225" dirty="0">
                <a:solidFill>
                  <a:srgbClr val="E88F59"/>
                </a:solidFill>
                <a:latin typeface="Tahoma"/>
                <a:cs typeface="Tahoma"/>
              </a:rPr>
              <a:t> </a:t>
            </a:r>
            <a:r>
              <a:rPr sz="5500" spc="575" dirty="0">
                <a:solidFill>
                  <a:srgbClr val="E88F59"/>
                </a:solidFill>
                <a:latin typeface="Tahoma"/>
                <a:cs typeface="Tahoma"/>
              </a:rPr>
              <a:t>C</a:t>
            </a:r>
            <a:r>
              <a:rPr sz="5500" spc="690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5500" spc="409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5500" spc="315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r>
              <a:rPr sz="5500" spc="690" dirty="0">
                <a:solidFill>
                  <a:srgbClr val="E88F59"/>
                </a:solidFill>
                <a:latin typeface="Tahoma"/>
                <a:cs typeface="Tahoma"/>
              </a:rPr>
              <a:t>O</a:t>
            </a:r>
            <a:r>
              <a:rPr sz="5500" spc="409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5500" spc="650" dirty="0">
                <a:solidFill>
                  <a:srgbClr val="E88F59"/>
                </a:solidFill>
                <a:latin typeface="Tahoma"/>
                <a:cs typeface="Tahoma"/>
              </a:rPr>
              <a:t>A</a:t>
            </a:r>
            <a:r>
              <a:rPr sz="5500" spc="409" dirty="0">
                <a:solidFill>
                  <a:srgbClr val="E88F59"/>
                </a:solidFill>
                <a:latin typeface="Tahoma"/>
                <a:cs typeface="Tahoma"/>
              </a:rPr>
              <a:t>N</a:t>
            </a:r>
            <a:r>
              <a:rPr sz="5500" spc="15" dirty="0">
                <a:solidFill>
                  <a:srgbClr val="E88F59"/>
                </a:solidFill>
                <a:latin typeface="Tahoma"/>
                <a:cs typeface="Tahoma"/>
              </a:rPr>
              <a:t>T</a:t>
            </a:r>
            <a:r>
              <a:rPr sz="5500" spc="210" dirty="0">
                <a:solidFill>
                  <a:srgbClr val="E88F59"/>
                </a:solidFill>
                <a:latin typeface="Tahoma"/>
                <a:cs typeface="Tahoma"/>
              </a:rPr>
              <a:t>S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2153" y="4073517"/>
            <a:ext cx="8359140" cy="36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2200"/>
              </a:lnSpc>
              <a:spcBef>
                <a:spcPts val="100"/>
              </a:spcBef>
            </a:pPr>
            <a:r>
              <a:rPr sz="2600" b="1" spc="125" dirty="0">
                <a:solidFill>
                  <a:srgbClr val="7E4525"/>
                </a:solidFill>
                <a:latin typeface="Tahoma"/>
                <a:cs typeface="Tahoma"/>
              </a:rPr>
              <a:t>OCCLUSIVE</a:t>
            </a:r>
            <a:r>
              <a:rPr sz="2600" b="1" spc="8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55" dirty="0">
                <a:solidFill>
                  <a:srgbClr val="7E4525"/>
                </a:solidFill>
                <a:latin typeface="Tahoma"/>
                <a:cs typeface="Tahoma"/>
              </a:rPr>
              <a:t>NOISE</a:t>
            </a:r>
            <a:r>
              <a:rPr sz="2600" b="1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229" dirty="0">
                <a:solidFill>
                  <a:srgbClr val="7E4525"/>
                </a:solidFill>
                <a:latin typeface="Tahoma"/>
                <a:cs typeface="Tahoma"/>
              </a:rPr>
              <a:t>CONSONANTS</a:t>
            </a:r>
            <a:r>
              <a:rPr sz="2600" b="1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ARE</a:t>
            </a:r>
            <a:r>
              <a:rPr sz="2600" b="1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10" dirty="0">
                <a:solidFill>
                  <a:srgbClr val="7E4525"/>
                </a:solidFill>
                <a:latin typeface="Tahoma"/>
                <a:cs typeface="Tahoma"/>
              </a:rPr>
              <a:t>CALLED </a:t>
            </a:r>
            <a:r>
              <a:rPr sz="2600" b="1" spc="-75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55" dirty="0">
                <a:solidFill>
                  <a:srgbClr val="CC0403"/>
                </a:solidFill>
                <a:latin typeface="Tahoma"/>
                <a:cs typeface="Tahoma"/>
              </a:rPr>
              <a:t>STOPS, </a:t>
            </a:r>
            <a:r>
              <a:rPr sz="2600" b="1" spc="114" dirty="0">
                <a:solidFill>
                  <a:srgbClr val="7E4525"/>
                </a:solidFill>
                <a:latin typeface="Tahoma"/>
                <a:cs typeface="Tahoma"/>
              </a:rPr>
              <a:t>BECAUSE </a:t>
            </a:r>
            <a:r>
              <a:rPr sz="2600" b="1" dirty="0">
                <a:solidFill>
                  <a:srgbClr val="7E4525"/>
                </a:solidFill>
                <a:latin typeface="Tahoma"/>
                <a:cs typeface="Tahoma"/>
              </a:rPr>
              <a:t>THE </a:t>
            </a:r>
            <a:r>
              <a:rPr sz="2600" b="1" spc="65" dirty="0">
                <a:solidFill>
                  <a:srgbClr val="7E4525"/>
                </a:solidFill>
                <a:latin typeface="Tahoma"/>
                <a:cs typeface="Tahoma"/>
              </a:rPr>
              <a:t>BREATH </a:t>
            </a:r>
            <a:r>
              <a:rPr sz="2600" b="1" spc="-145" dirty="0">
                <a:solidFill>
                  <a:srgbClr val="7E4525"/>
                </a:solidFill>
                <a:latin typeface="Tahoma"/>
                <a:cs typeface="Tahoma"/>
              </a:rPr>
              <a:t>IS </a:t>
            </a:r>
            <a:r>
              <a:rPr sz="2600" b="1" spc="120" dirty="0">
                <a:solidFill>
                  <a:srgbClr val="7E4525"/>
                </a:solidFill>
                <a:latin typeface="Tahoma"/>
                <a:cs typeface="Tahoma"/>
              </a:rPr>
              <a:t>COMPLETELY </a:t>
            </a:r>
            <a:r>
              <a:rPr sz="2600" b="1" spc="12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STOPPED </a:t>
            </a:r>
            <a:r>
              <a:rPr sz="2600" b="1" spc="145" dirty="0">
                <a:solidFill>
                  <a:srgbClr val="7E4525"/>
                </a:solidFill>
                <a:latin typeface="Tahoma"/>
                <a:cs typeface="Tahoma"/>
              </a:rPr>
              <a:t>AT</a:t>
            </a:r>
            <a:r>
              <a:rPr sz="2600" b="1" spc="10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60" dirty="0">
                <a:solidFill>
                  <a:srgbClr val="7E4525"/>
                </a:solidFill>
                <a:latin typeface="Tahoma"/>
                <a:cs typeface="Tahoma"/>
              </a:rPr>
              <a:t>SOME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45" dirty="0">
                <a:solidFill>
                  <a:srgbClr val="7E4525"/>
                </a:solidFill>
                <a:latin typeface="Tahoma"/>
                <a:cs typeface="Tahoma"/>
              </a:rPr>
              <a:t>POINT</a:t>
            </a:r>
            <a:r>
              <a:rPr sz="2600" b="1" spc="10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55" dirty="0">
                <a:solidFill>
                  <a:srgbClr val="7E4525"/>
                </a:solidFill>
                <a:latin typeface="Tahoma"/>
                <a:cs typeface="Tahoma"/>
              </a:rPr>
              <a:t>OF</a:t>
            </a:r>
            <a:r>
              <a:rPr sz="2600" b="1" spc="10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85" dirty="0">
                <a:solidFill>
                  <a:srgbClr val="7E4525"/>
                </a:solidFill>
                <a:latin typeface="Tahoma"/>
                <a:cs typeface="Tahoma"/>
              </a:rPr>
              <a:t>ARTICULATION.</a:t>
            </a:r>
            <a:endParaRPr sz="2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ahoma"/>
              <a:cs typeface="Tahoma"/>
            </a:endParaRPr>
          </a:p>
          <a:p>
            <a:pPr marL="12700" marR="681355">
              <a:lnSpc>
                <a:spcPct val="132200"/>
              </a:lnSpc>
            </a:pPr>
            <a:r>
              <a:rPr sz="2600" b="1" spc="165" dirty="0">
                <a:solidFill>
                  <a:srgbClr val="7E4525"/>
                </a:solidFill>
                <a:latin typeface="Tahoma"/>
                <a:cs typeface="Tahoma"/>
              </a:rPr>
              <a:t>AND </a:t>
            </a:r>
            <a:r>
              <a:rPr sz="2600" b="1" spc="55" dirty="0">
                <a:solidFill>
                  <a:srgbClr val="7E4525"/>
                </a:solidFill>
                <a:latin typeface="Tahoma"/>
                <a:cs typeface="Tahoma"/>
              </a:rPr>
              <a:t>THEN </a:t>
            </a:r>
            <a:r>
              <a:rPr sz="2600" b="1" spc="-215" dirty="0">
                <a:solidFill>
                  <a:srgbClr val="7E4525"/>
                </a:solidFill>
                <a:latin typeface="Tahoma"/>
                <a:cs typeface="Tahoma"/>
              </a:rPr>
              <a:t>IT</a:t>
            </a:r>
            <a:r>
              <a:rPr sz="2600" b="1" spc="-21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-145" dirty="0">
                <a:solidFill>
                  <a:srgbClr val="7E4525"/>
                </a:solidFill>
                <a:latin typeface="Tahoma"/>
                <a:cs typeface="Tahoma"/>
              </a:rPr>
              <a:t>IS </a:t>
            </a:r>
            <a:r>
              <a:rPr sz="2600" b="1" spc="60" dirty="0">
                <a:solidFill>
                  <a:srgbClr val="7E4525"/>
                </a:solidFill>
                <a:latin typeface="Tahoma"/>
                <a:cs typeface="Tahoma"/>
              </a:rPr>
              <a:t>RELEASED </a:t>
            </a:r>
            <a:r>
              <a:rPr sz="2600" b="1" spc="-10" dirty="0">
                <a:solidFill>
                  <a:srgbClr val="7E4525"/>
                </a:solidFill>
                <a:latin typeface="Tahoma"/>
                <a:cs typeface="Tahoma"/>
              </a:rPr>
              <a:t>WITH </a:t>
            </a:r>
            <a:r>
              <a:rPr sz="2600" b="1" spc="254" dirty="0">
                <a:solidFill>
                  <a:srgbClr val="7E4525"/>
                </a:solidFill>
                <a:latin typeface="Tahoma"/>
                <a:cs typeface="Tahoma"/>
              </a:rPr>
              <a:t>A </a:t>
            </a:r>
            <a:r>
              <a:rPr sz="2600" b="1" spc="25" dirty="0">
                <a:solidFill>
                  <a:srgbClr val="7E4525"/>
                </a:solidFill>
                <a:latin typeface="Tahoma"/>
                <a:cs typeface="Tahoma"/>
              </a:rPr>
              <a:t>SLIGHT </a:t>
            </a:r>
            <a:r>
              <a:rPr sz="2600" b="1" spc="3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30" dirty="0">
                <a:solidFill>
                  <a:srgbClr val="7E4525"/>
                </a:solidFill>
                <a:latin typeface="Tahoma"/>
                <a:cs typeface="Tahoma"/>
              </a:rPr>
              <a:t>EXPLOSION,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 THAT </a:t>
            </a:r>
            <a:r>
              <a:rPr sz="2600" b="1" spc="-145" dirty="0">
                <a:solidFill>
                  <a:srgbClr val="7E4525"/>
                </a:solidFill>
                <a:latin typeface="Tahoma"/>
                <a:cs typeface="Tahoma"/>
              </a:rPr>
              <a:t>IS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85" dirty="0">
                <a:solidFill>
                  <a:srgbClr val="7E4525"/>
                </a:solidFill>
                <a:latin typeface="Tahoma"/>
                <a:cs typeface="Tahoma"/>
              </a:rPr>
              <a:t>WHY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60" dirty="0">
                <a:solidFill>
                  <a:srgbClr val="7E4525"/>
                </a:solidFill>
                <a:latin typeface="Tahoma"/>
                <a:cs typeface="Tahoma"/>
              </a:rPr>
              <a:t>THEY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 ARE </a:t>
            </a:r>
            <a:r>
              <a:rPr sz="2600" b="1" spc="210" dirty="0">
                <a:solidFill>
                  <a:srgbClr val="7E4525"/>
                </a:solidFill>
                <a:latin typeface="Tahoma"/>
                <a:cs typeface="Tahoma"/>
              </a:rPr>
              <a:t>ALSO </a:t>
            </a:r>
            <a:r>
              <a:rPr sz="2600" b="1" spc="-74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10" dirty="0">
                <a:solidFill>
                  <a:srgbClr val="7E4525"/>
                </a:solidFill>
                <a:latin typeface="Tahoma"/>
                <a:cs typeface="Tahoma"/>
              </a:rPr>
              <a:t>CALLED</a:t>
            </a:r>
            <a:r>
              <a:rPr sz="2600" b="1" spc="95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2600" b="1" spc="100" dirty="0">
                <a:solidFill>
                  <a:srgbClr val="CC0403"/>
                </a:solidFill>
                <a:latin typeface="Tahoma"/>
                <a:cs typeface="Tahoma"/>
              </a:rPr>
              <a:t>PLOSIVES.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853" y="3597889"/>
            <a:ext cx="2076450" cy="142875"/>
          </a:xfrm>
          <a:custGeom>
            <a:avLst/>
            <a:gdLst/>
            <a:ahLst/>
            <a:cxnLst/>
            <a:rect l="l" t="t" r="r" b="b"/>
            <a:pathLst>
              <a:path w="2076450" h="142875">
                <a:moveTo>
                  <a:pt x="2076450" y="142875"/>
                </a:moveTo>
                <a:lnTo>
                  <a:pt x="0" y="142875"/>
                </a:lnTo>
                <a:lnTo>
                  <a:pt x="0" y="0"/>
                </a:lnTo>
                <a:lnTo>
                  <a:pt x="2076450" y="0"/>
                </a:lnTo>
                <a:lnTo>
                  <a:pt x="2076450" y="142875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2290874"/>
            <a:ext cx="143510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550" dirty="0">
                <a:solidFill>
                  <a:srgbClr val="7E4525"/>
                </a:solidFill>
                <a:latin typeface="Tahoma"/>
                <a:cs typeface="Tahoma"/>
              </a:rPr>
              <a:t>2.</a:t>
            </a:r>
            <a:r>
              <a:rPr sz="6400" spc="11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6400" spc="140" dirty="0">
                <a:solidFill>
                  <a:srgbClr val="7E4525"/>
                </a:solidFill>
                <a:latin typeface="Tahoma"/>
                <a:cs typeface="Tahoma"/>
              </a:rPr>
              <a:t>CONSTRICTIVE</a:t>
            </a:r>
            <a:r>
              <a:rPr sz="6400" spc="11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6400" spc="509" dirty="0">
                <a:solidFill>
                  <a:srgbClr val="7E4525"/>
                </a:solidFill>
                <a:latin typeface="Tahoma"/>
                <a:cs typeface="Tahoma"/>
              </a:rPr>
              <a:t>CONSONANTS</a:t>
            </a:r>
            <a:endParaRPr sz="6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7303" y="973"/>
            <a:ext cx="3730580" cy="23766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75035" y="6538351"/>
            <a:ext cx="6828155" cy="14732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R="185420" algn="ctr">
              <a:lnSpc>
                <a:spcPct val="100000"/>
              </a:lnSpc>
              <a:spcBef>
                <a:spcPts val="1480"/>
              </a:spcBef>
            </a:pPr>
            <a:r>
              <a:rPr sz="3600" b="1" spc="390" dirty="0">
                <a:solidFill>
                  <a:srgbClr val="CC0403"/>
                </a:solidFill>
                <a:latin typeface="Tahoma"/>
                <a:cs typeface="Tahoma"/>
              </a:rPr>
              <a:t>V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CC0403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635" dirty="0">
                <a:solidFill>
                  <a:srgbClr val="CC0403"/>
                </a:solidFill>
                <a:latin typeface="Tahoma"/>
                <a:cs typeface="Tahoma"/>
              </a:rPr>
              <a:t>I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305" dirty="0">
                <a:solidFill>
                  <a:srgbClr val="CC0403"/>
                </a:solidFill>
                <a:latin typeface="Tahoma"/>
                <a:cs typeface="Tahoma"/>
              </a:rPr>
              <a:t>C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130" dirty="0">
                <a:solidFill>
                  <a:srgbClr val="CC0403"/>
                </a:solidFill>
                <a:latin typeface="Tahoma"/>
                <a:cs typeface="Tahoma"/>
              </a:rPr>
              <a:t>E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30" dirty="0">
                <a:solidFill>
                  <a:srgbClr val="CC0403"/>
                </a:solidFill>
                <a:latin typeface="Tahoma"/>
                <a:cs typeface="Tahoma"/>
              </a:rPr>
              <a:t>L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130" dirty="0">
                <a:solidFill>
                  <a:srgbClr val="CC0403"/>
                </a:solidFill>
                <a:latin typeface="Tahoma"/>
                <a:cs typeface="Tahoma"/>
              </a:rPr>
              <a:t>E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CC0403"/>
                </a:solidFill>
                <a:latin typeface="Tahoma"/>
                <a:cs typeface="Tahoma"/>
              </a:rPr>
              <a:t>S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CC0403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1529080" algn="l"/>
                <a:tab pos="2841625" algn="l"/>
                <a:tab pos="4303395" algn="l"/>
                <a:tab pos="5672455" algn="l"/>
              </a:tabLst>
            </a:pPr>
            <a:r>
              <a:rPr sz="3600" b="1" spc="-185" dirty="0">
                <a:solidFill>
                  <a:srgbClr val="CC0403"/>
                </a:solidFill>
                <a:latin typeface="Tahoma"/>
                <a:cs typeface="Tahoma"/>
              </a:rPr>
              <a:t>(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55" dirty="0">
                <a:solidFill>
                  <a:srgbClr val="CC0403"/>
                </a:solidFill>
                <a:latin typeface="Tahoma"/>
                <a:cs typeface="Tahoma"/>
              </a:rPr>
              <a:t>F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CC0403"/>
                </a:solidFill>
                <a:latin typeface="Tahoma"/>
                <a:cs typeface="Tahoma"/>
              </a:rPr>
              <a:t>S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400" spc="1630" dirty="0">
                <a:solidFill>
                  <a:srgbClr val="CC0403"/>
                </a:solidFill>
                <a:latin typeface="Lucida Sans Unicode"/>
                <a:cs typeface="Lucida Sans Unicode"/>
              </a:rPr>
              <a:t>∫</a:t>
            </a:r>
            <a:r>
              <a:rPr sz="3400" spc="-540" dirty="0">
                <a:solidFill>
                  <a:srgbClr val="CC0403"/>
                </a:solidFill>
                <a:latin typeface="Lucida Sans Unicode"/>
                <a:cs typeface="Lucida Sans Unicode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65" dirty="0">
                <a:solidFill>
                  <a:srgbClr val="CC0403"/>
                </a:solidFill>
                <a:latin typeface="Arial"/>
                <a:cs typeface="Arial"/>
              </a:rPr>
              <a:t>Ө</a:t>
            </a:r>
            <a:r>
              <a:rPr sz="3600" b="1" spc="-46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10" dirty="0">
                <a:solidFill>
                  <a:srgbClr val="CC0403"/>
                </a:solidFill>
                <a:latin typeface="Tahoma"/>
                <a:cs typeface="Tahoma"/>
              </a:rPr>
              <a:t>H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185" dirty="0">
                <a:solidFill>
                  <a:srgbClr val="CC0403"/>
                </a:solidFill>
                <a:latin typeface="Tahoma"/>
                <a:cs typeface="Tahoma"/>
              </a:rPr>
              <a:t>)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4147" y="6538351"/>
            <a:ext cx="5422265" cy="14732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R="185420" algn="ctr">
              <a:lnSpc>
                <a:spcPct val="100000"/>
              </a:lnSpc>
              <a:spcBef>
                <a:spcPts val="1480"/>
              </a:spcBef>
            </a:pPr>
            <a:r>
              <a:rPr sz="3600" b="1" spc="390" dirty="0">
                <a:solidFill>
                  <a:srgbClr val="CC0403"/>
                </a:solidFill>
                <a:latin typeface="Tahoma"/>
                <a:cs typeface="Tahoma"/>
              </a:rPr>
              <a:t>V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385" dirty="0">
                <a:solidFill>
                  <a:srgbClr val="CC0403"/>
                </a:solidFill>
                <a:latin typeface="Tahoma"/>
                <a:cs typeface="Tahoma"/>
              </a:rPr>
              <a:t>O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635" dirty="0">
                <a:solidFill>
                  <a:srgbClr val="CC0403"/>
                </a:solidFill>
                <a:latin typeface="Tahoma"/>
                <a:cs typeface="Tahoma"/>
              </a:rPr>
              <a:t>I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305" dirty="0">
                <a:solidFill>
                  <a:srgbClr val="CC0403"/>
                </a:solidFill>
                <a:latin typeface="Tahoma"/>
                <a:cs typeface="Tahoma"/>
              </a:rPr>
              <a:t>C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130" dirty="0">
                <a:solidFill>
                  <a:srgbClr val="CC0403"/>
                </a:solidFill>
                <a:latin typeface="Tahoma"/>
                <a:cs typeface="Tahoma"/>
              </a:rPr>
              <a:t>E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70" dirty="0">
                <a:solidFill>
                  <a:srgbClr val="CC0403"/>
                </a:solidFill>
                <a:latin typeface="Tahoma"/>
                <a:cs typeface="Tahoma"/>
              </a:rPr>
              <a:t>D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1628775" algn="l"/>
                <a:tab pos="2985135" algn="l"/>
                <a:tab pos="4260215" algn="l"/>
              </a:tabLst>
            </a:pPr>
            <a:r>
              <a:rPr sz="3600" b="1" spc="-185" dirty="0">
                <a:solidFill>
                  <a:srgbClr val="CC0403"/>
                </a:solidFill>
                <a:latin typeface="Tahoma"/>
                <a:cs typeface="Tahoma"/>
              </a:rPr>
              <a:t>(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390" dirty="0">
                <a:solidFill>
                  <a:srgbClr val="CC0403"/>
                </a:solidFill>
                <a:latin typeface="Tahoma"/>
                <a:cs typeface="Tahoma"/>
              </a:rPr>
              <a:t>V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25" dirty="0">
                <a:solidFill>
                  <a:srgbClr val="CC0403"/>
                </a:solidFill>
                <a:latin typeface="Tahoma"/>
                <a:cs typeface="Tahoma"/>
              </a:rPr>
              <a:t>Z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75" dirty="0">
                <a:solidFill>
                  <a:srgbClr val="CC0403"/>
                </a:solidFill>
                <a:latin typeface="Arial"/>
                <a:cs typeface="Arial"/>
              </a:rPr>
              <a:t>Ʒ</a:t>
            </a:r>
            <a:r>
              <a:rPr sz="3600" b="1" spc="-46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5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60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5" dirty="0">
                <a:solidFill>
                  <a:srgbClr val="CC0403"/>
                </a:solidFill>
                <a:latin typeface="Tahoma"/>
                <a:cs typeface="Tahoma"/>
              </a:rPr>
              <a:t>Ð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600" b="1" spc="-51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600" b="1" spc="-185" dirty="0">
                <a:solidFill>
                  <a:srgbClr val="CC0403"/>
                </a:solidFill>
                <a:latin typeface="Tahoma"/>
                <a:cs typeface="Tahoma"/>
              </a:rPr>
              <a:t>)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4537" y="4103135"/>
            <a:ext cx="11284585" cy="172085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735"/>
              </a:spcBef>
              <a:tabLst>
                <a:tab pos="4791075" algn="l"/>
                <a:tab pos="5962015" algn="l"/>
                <a:tab pos="7461250" algn="l"/>
                <a:tab pos="9874885" algn="l"/>
              </a:tabLst>
            </a:pPr>
            <a:r>
              <a:rPr sz="4200" b="1" spc="415" dirty="0">
                <a:solidFill>
                  <a:srgbClr val="7EABAC"/>
                </a:solidFill>
                <a:latin typeface="Tahoma"/>
                <a:cs typeface="Tahoma"/>
              </a:rPr>
              <a:t>A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355" dirty="0">
                <a:solidFill>
                  <a:srgbClr val="7EABAC"/>
                </a:solidFill>
                <a:latin typeface="Tahoma"/>
                <a:cs typeface="Tahoma"/>
              </a:rPr>
              <a:t>C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355" dirty="0">
                <a:solidFill>
                  <a:srgbClr val="7EABAC"/>
                </a:solidFill>
                <a:latin typeface="Tahoma"/>
                <a:cs typeface="Tahoma"/>
              </a:rPr>
              <a:t>C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4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45" dirty="0">
                <a:solidFill>
                  <a:srgbClr val="7EABAC"/>
                </a:solidFill>
                <a:latin typeface="Tahoma"/>
                <a:cs typeface="Tahoma"/>
              </a:rPr>
              <a:t>R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85" dirty="0">
                <a:solidFill>
                  <a:srgbClr val="7EABAC"/>
                </a:solidFill>
                <a:latin typeface="Tahoma"/>
                <a:cs typeface="Tahoma"/>
              </a:rPr>
              <a:t>D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740" dirty="0">
                <a:solidFill>
                  <a:srgbClr val="7EABAC"/>
                </a:solidFill>
                <a:latin typeface="Tahoma"/>
                <a:cs typeface="Tahoma"/>
              </a:rPr>
              <a:t>I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229" dirty="0">
                <a:solidFill>
                  <a:srgbClr val="7EABAC"/>
                </a:solidFill>
                <a:latin typeface="Tahoma"/>
                <a:cs typeface="Tahoma"/>
              </a:rPr>
              <a:t>N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350" dirty="0">
                <a:solidFill>
                  <a:srgbClr val="7EABAC"/>
                </a:solidFill>
                <a:latin typeface="Tahoma"/>
                <a:cs typeface="Tahoma"/>
              </a:rPr>
              <a:t>G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-70" dirty="0">
                <a:solidFill>
                  <a:srgbClr val="7EABAC"/>
                </a:solidFill>
                <a:latin typeface="Tahoma"/>
                <a:cs typeface="Tahoma"/>
              </a:rPr>
              <a:t>T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4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-70" dirty="0">
                <a:solidFill>
                  <a:srgbClr val="7EABAC"/>
                </a:solidFill>
                <a:latin typeface="Tahoma"/>
                <a:cs typeface="Tahoma"/>
              </a:rPr>
              <a:t>T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0" dirty="0">
                <a:solidFill>
                  <a:srgbClr val="7EABAC"/>
                </a:solidFill>
                <a:latin typeface="Tahoma"/>
                <a:cs typeface="Tahoma"/>
              </a:rPr>
              <a:t>H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50" dirty="0">
                <a:solidFill>
                  <a:srgbClr val="7EABAC"/>
                </a:solidFill>
                <a:latin typeface="Tahoma"/>
                <a:cs typeface="Tahoma"/>
              </a:rPr>
              <a:t>E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390" dirty="0">
                <a:solidFill>
                  <a:srgbClr val="7EABAC"/>
                </a:solidFill>
                <a:latin typeface="Tahoma"/>
                <a:cs typeface="Tahoma"/>
              </a:rPr>
              <a:t>W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4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45" dirty="0">
                <a:solidFill>
                  <a:srgbClr val="7EABAC"/>
                </a:solidFill>
                <a:latin typeface="Tahoma"/>
                <a:cs typeface="Tahoma"/>
              </a:rPr>
              <a:t>R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380" dirty="0">
                <a:solidFill>
                  <a:srgbClr val="7EABAC"/>
                </a:solidFill>
                <a:latin typeface="Tahoma"/>
                <a:cs typeface="Tahoma"/>
              </a:rPr>
              <a:t>K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44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60" dirty="0">
                <a:solidFill>
                  <a:srgbClr val="7EABAC"/>
                </a:solidFill>
                <a:latin typeface="Tahoma"/>
                <a:cs typeface="Tahoma"/>
              </a:rPr>
              <a:t>F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1511935" algn="l"/>
                <a:tab pos="4144645" algn="l"/>
                <a:tab pos="6773545" algn="l"/>
                <a:tab pos="8745855" algn="l"/>
                <a:tab pos="10526395" algn="l"/>
              </a:tabLst>
            </a:pPr>
            <a:r>
              <a:rPr sz="4200" b="1" spc="-70" dirty="0">
                <a:solidFill>
                  <a:srgbClr val="7EABAC"/>
                </a:solidFill>
                <a:latin typeface="Tahoma"/>
                <a:cs typeface="Tahoma"/>
              </a:rPr>
              <a:t>T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0" dirty="0">
                <a:solidFill>
                  <a:srgbClr val="7EABAC"/>
                </a:solidFill>
                <a:latin typeface="Tahoma"/>
                <a:cs typeface="Tahoma"/>
              </a:rPr>
              <a:t>H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50" dirty="0">
                <a:solidFill>
                  <a:srgbClr val="7EABAC"/>
                </a:solidFill>
                <a:latin typeface="Tahoma"/>
                <a:cs typeface="Tahoma"/>
              </a:rPr>
              <a:t>E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455" dirty="0">
                <a:solidFill>
                  <a:srgbClr val="7EABAC"/>
                </a:solidFill>
                <a:latin typeface="Tahoma"/>
                <a:cs typeface="Tahoma"/>
              </a:rPr>
              <a:t>V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4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355" dirty="0">
                <a:solidFill>
                  <a:srgbClr val="7EABAC"/>
                </a:solidFill>
                <a:latin typeface="Tahoma"/>
                <a:cs typeface="Tahoma"/>
              </a:rPr>
              <a:t>C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15" dirty="0">
                <a:solidFill>
                  <a:srgbClr val="7EABAC"/>
                </a:solidFill>
                <a:latin typeface="Tahoma"/>
                <a:cs typeface="Tahoma"/>
              </a:rPr>
              <a:t>A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35" dirty="0">
                <a:solidFill>
                  <a:srgbClr val="7EABAC"/>
                </a:solidFill>
                <a:latin typeface="Tahoma"/>
                <a:cs typeface="Tahoma"/>
              </a:rPr>
              <a:t>L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355" dirty="0">
                <a:solidFill>
                  <a:srgbClr val="7EABAC"/>
                </a:solidFill>
                <a:latin typeface="Tahoma"/>
                <a:cs typeface="Tahoma"/>
              </a:rPr>
              <a:t>C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45" dirty="0">
                <a:solidFill>
                  <a:srgbClr val="7EABAC"/>
                </a:solidFill>
                <a:latin typeface="Tahoma"/>
                <a:cs typeface="Tahoma"/>
              </a:rPr>
              <a:t>O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45" dirty="0">
                <a:solidFill>
                  <a:srgbClr val="7EABAC"/>
                </a:solidFill>
                <a:latin typeface="Tahoma"/>
                <a:cs typeface="Tahoma"/>
              </a:rPr>
              <a:t>R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85" dirty="0">
                <a:solidFill>
                  <a:srgbClr val="7EABAC"/>
                </a:solidFill>
                <a:latin typeface="Tahoma"/>
                <a:cs typeface="Tahoma"/>
              </a:rPr>
              <a:t>D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160" dirty="0">
                <a:solidFill>
                  <a:srgbClr val="7EABAC"/>
                </a:solidFill>
                <a:latin typeface="Tahoma"/>
                <a:cs typeface="Tahoma"/>
              </a:rPr>
              <a:t>S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-70" dirty="0">
                <a:solidFill>
                  <a:srgbClr val="7EABAC"/>
                </a:solidFill>
                <a:latin typeface="Tahoma"/>
                <a:cs typeface="Tahoma"/>
              </a:rPr>
              <a:t>T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0" dirty="0">
                <a:solidFill>
                  <a:srgbClr val="7EABAC"/>
                </a:solidFill>
                <a:latin typeface="Tahoma"/>
                <a:cs typeface="Tahoma"/>
              </a:rPr>
              <a:t>H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50" dirty="0">
                <a:solidFill>
                  <a:srgbClr val="7EABAC"/>
                </a:solidFill>
                <a:latin typeface="Tahoma"/>
                <a:cs typeface="Tahoma"/>
              </a:rPr>
              <a:t>E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275" dirty="0">
                <a:solidFill>
                  <a:srgbClr val="7EABAC"/>
                </a:solidFill>
                <a:latin typeface="Tahoma"/>
                <a:cs typeface="Tahoma"/>
              </a:rPr>
              <a:t>Y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220" dirty="0">
                <a:solidFill>
                  <a:srgbClr val="7EABAC"/>
                </a:solidFill>
                <a:latin typeface="Tahoma"/>
                <a:cs typeface="Tahoma"/>
              </a:rPr>
              <a:t>M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415" dirty="0">
                <a:solidFill>
                  <a:srgbClr val="7EABAC"/>
                </a:solidFill>
                <a:latin typeface="Tahoma"/>
                <a:cs typeface="Tahoma"/>
              </a:rPr>
              <a:t>A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275" dirty="0">
                <a:solidFill>
                  <a:srgbClr val="7EABAC"/>
                </a:solidFill>
                <a:latin typeface="Tahoma"/>
                <a:cs typeface="Tahoma"/>
              </a:rPr>
              <a:t>Y</a:t>
            </a:r>
            <a:r>
              <a:rPr sz="4200" b="1" dirty="0">
                <a:solidFill>
                  <a:srgbClr val="7EABAC"/>
                </a:solidFill>
                <a:latin typeface="Tahoma"/>
                <a:cs typeface="Tahoma"/>
              </a:rPr>
              <a:t>	</a:t>
            </a:r>
            <a:r>
              <a:rPr sz="4200" b="1" spc="-85" dirty="0">
                <a:solidFill>
                  <a:srgbClr val="7EABAC"/>
                </a:solidFill>
                <a:latin typeface="Tahoma"/>
                <a:cs typeface="Tahoma"/>
              </a:rPr>
              <a:t>B</a:t>
            </a:r>
            <a:r>
              <a:rPr sz="4200" b="1" spc="-605" dirty="0">
                <a:solidFill>
                  <a:srgbClr val="7EABAC"/>
                </a:solidFill>
                <a:latin typeface="Tahoma"/>
                <a:cs typeface="Tahoma"/>
              </a:rPr>
              <a:t> </a:t>
            </a:r>
            <a:r>
              <a:rPr sz="4200" b="1" spc="-150" dirty="0">
                <a:solidFill>
                  <a:srgbClr val="7EABAC"/>
                </a:solidFill>
                <a:latin typeface="Tahoma"/>
                <a:cs typeface="Tahoma"/>
              </a:rPr>
              <a:t>E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95" y="0"/>
            <a:ext cx="18289905" cy="10293350"/>
            <a:chOff x="-1395" y="0"/>
            <a:chExt cx="18289905" cy="10293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95" y="0"/>
              <a:ext cx="3895547" cy="33982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10062" y="7142982"/>
              <a:ext cx="4478093" cy="31492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7304" y="62"/>
              <a:ext cx="3730580" cy="26633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395" y="7874283"/>
              <a:ext cx="4571891" cy="24189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09901" y="4928706"/>
            <a:ext cx="13548994" cy="245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32800"/>
              </a:lnSpc>
              <a:spcBef>
                <a:spcPts val="95"/>
              </a:spcBef>
            </a:pPr>
            <a:r>
              <a:rPr sz="3000" b="1" spc="130" dirty="0">
                <a:solidFill>
                  <a:srgbClr val="F5F6F1"/>
                </a:solidFill>
                <a:latin typeface="Tahoma"/>
                <a:cs typeface="Tahoma"/>
              </a:rPr>
              <a:t>There</a:t>
            </a:r>
            <a:r>
              <a:rPr sz="3000" b="1" spc="11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225" dirty="0">
                <a:solidFill>
                  <a:srgbClr val="F5F6F1"/>
                </a:solidFill>
                <a:latin typeface="Tahoma"/>
                <a:cs typeface="Tahoma"/>
              </a:rPr>
              <a:t>are</a:t>
            </a:r>
            <a:r>
              <a:rPr sz="3000" b="1" spc="12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160" dirty="0">
                <a:solidFill>
                  <a:srgbClr val="F5F6F1"/>
                </a:solidFill>
                <a:latin typeface="Tahoma"/>
                <a:cs typeface="Tahoma"/>
              </a:rPr>
              <a:t>only</a:t>
            </a:r>
            <a:r>
              <a:rPr sz="3000" b="1" spc="11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185" dirty="0">
                <a:solidFill>
                  <a:srgbClr val="F5F6F1"/>
                </a:solidFill>
                <a:latin typeface="Tahoma"/>
                <a:cs typeface="Tahoma"/>
              </a:rPr>
              <a:t>two</a:t>
            </a:r>
            <a:r>
              <a:rPr sz="3000" b="1" spc="12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100" dirty="0">
                <a:solidFill>
                  <a:srgbClr val="F5F6F1"/>
                </a:solidFill>
                <a:latin typeface="Tahoma"/>
                <a:cs typeface="Tahoma"/>
              </a:rPr>
              <a:t>occlusive-constrictives</a:t>
            </a:r>
            <a:r>
              <a:rPr sz="3000" b="1" spc="11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80" dirty="0">
                <a:solidFill>
                  <a:srgbClr val="F5F6F1"/>
                </a:solidFill>
                <a:latin typeface="Tahoma"/>
                <a:cs typeface="Tahoma"/>
              </a:rPr>
              <a:t>in</a:t>
            </a:r>
            <a:r>
              <a:rPr sz="3000" b="1" spc="12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90" dirty="0">
                <a:solidFill>
                  <a:srgbClr val="F5F6F1"/>
                </a:solidFill>
                <a:latin typeface="Tahoma"/>
                <a:cs typeface="Tahoma"/>
              </a:rPr>
              <a:t>English:</a:t>
            </a:r>
            <a:r>
              <a:rPr sz="3000" b="1" spc="11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13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000" b="1" spc="135" dirty="0">
                <a:solidFill>
                  <a:srgbClr val="CC0403"/>
                </a:solidFill>
                <a:latin typeface="Arial"/>
                <a:cs typeface="Arial"/>
              </a:rPr>
              <a:t>ʧ</a:t>
            </a:r>
            <a:r>
              <a:rPr sz="3000" b="1" spc="13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000" b="1" spc="120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000" b="1" spc="140" dirty="0">
                <a:solidFill>
                  <a:srgbClr val="F5F6F1"/>
                </a:solidFill>
                <a:latin typeface="Tahoma"/>
                <a:cs typeface="Tahoma"/>
              </a:rPr>
              <a:t>which</a:t>
            </a:r>
            <a:r>
              <a:rPr sz="3000" b="1" spc="11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15" dirty="0">
                <a:solidFill>
                  <a:srgbClr val="F5F6F1"/>
                </a:solidFill>
                <a:latin typeface="Tahoma"/>
                <a:cs typeface="Tahoma"/>
              </a:rPr>
              <a:t>is </a:t>
            </a:r>
            <a:r>
              <a:rPr sz="3000" b="1" spc="-8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F5F6F1"/>
                </a:solidFill>
                <a:latin typeface="Tahoma"/>
                <a:cs typeface="Tahoma"/>
              </a:rPr>
              <a:t>voiceless </a:t>
            </a:r>
            <a:r>
              <a:rPr sz="3000" b="1" spc="225" dirty="0">
                <a:solidFill>
                  <a:srgbClr val="F5F6F1"/>
                </a:solidFill>
                <a:latin typeface="Tahoma"/>
                <a:cs typeface="Tahoma"/>
              </a:rPr>
              <a:t>and </a:t>
            </a:r>
            <a:r>
              <a:rPr sz="3000" b="1" spc="150" dirty="0">
                <a:solidFill>
                  <a:srgbClr val="F5F6F1"/>
                </a:solidFill>
                <a:latin typeface="Tahoma"/>
                <a:cs typeface="Tahoma"/>
              </a:rPr>
              <a:t>strong </a:t>
            </a:r>
            <a:r>
              <a:rPr sz="3000" b="1" spc="65" dirty="0">
                <a:solidFill>
                  <a:srgbClr val="F5F6F1"/>
                </a:solidFill>
                <a:latin typeface="Tahoma"/>
                <a:cs typeface="Tahoma"/>
              </a:rPr>
              <a:t>(fortis) </a:t>
            </a:r>
            <a:r>
              <a:rPr sz="3000" b="1" spc="225" dirty="0">
                <a:solidFill>
                  <a:srgbClr val="F5F6F1"/>
                </a:solidFill>
                <a:latin typeface="Tahoma"/>
                <a:cs typeface="Tahoma"/>
              </a:rPr>
              <a:t>and </a:t>
            </a:r>
            <a:r>
              <a:rPr sz="3000" b="1" spc="16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000" b="1" spc="165" dirty="0">
                <a:solidFill>
                  <a:srgbClr val="CC0403"/>
                </a:solidFill>
                <a:latin typeface="Arial"/>
                <a:cs typeface="Arial"/>
              </a:rPr>
              <a:t>ʤ</a:t>
            </a:r>
            <a:r>
              <a:rPr sz="3000" b="1" spc="165" dirty="0">
                <a:solidFill>
                  <a:srgbClr val="CC0403"/>
                </a:solidFill>
                <a:latin typeface="Tahoma"/>
                <a:cs typeface="Tahoma"/>
              </a:rPr>
              <a:t>] </a:t>
            </a:r>
            <a:r>
              <a:rPr sz="3000" b="1" spc="140" dirty="0">
                <a:solidFill>
                  <a:srgbClr val="F5F6F1"/>
                </a:solidFill>
                <a:latin typeface="Tahoma"/>
                <a:cs typeface="Tahoma"/>
              </a:rPr>
              <a:t>which </a:t>
            </a:r>
            <a:r>
              <a:rPr sz="3000" b="1" spc="15" dirty="0">
                <a:solidFill>
                  <a:srgbClr val="F5F6F1"/>
                </a:solidFill>
                <a:latin typeface="Tahoma"/>
                <a:cs typeface="Tahoma"/>
              </a:rPr>
              <a:t>is </a:t>
            </a:r>
            <a:r>
              <a:rPr sz="3000" b="1" spc="140" dirty="0">
                <a:solidFill>
                  <a:srgbClr val="F5F6F1"/>
                </a:solidFill>
                <a:latin typeface="Tahoma"/>
                <a:cs typeface="Tahoma"/>
              </a:rPr>
              <a:t>voiced </a:t>
            </a:r>
            <a:r>
              <a:rPr sz="3000" b="1" spc="225" dirty="0">
                <a:solidFill>
                  <a:srgbClr val="F5F6F1"/>
                </a:solidFill>
                <a:latin typeface="Tahoma"/>
                <a:cs typeface="Tahoma"/>
              </a:rPr>
              <a:t>and </a:t>
            </a:r>
            <a:r>
              <a:rPr sz="3000" b="1" spc="250" dirty="0">
                <a:solidFill>
                  <a:srgbClr val="F5F6F1"/>
                </a:solidFill>
                <a:latin typeface="Tahoma"/>
                <a:cs typeface="Tahoma"/>
              </a:rPr>
              <a:t>weak </a:t>
            </a:r>
            <a:r>
              <a:rPr sz="3000" b="1" spc="254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F5F6F1"/>
                </a:solidFill>
                <a:latin typeface="Tahoma"/>
                <a:cs typeface="Tahoma"/>
              </a:rPr>
              <a:t>(lenis). </a:t>
            </a:r>
            <a:r>
              <a:rPr sz="3000" b="1" spc="135" dirty="0">
                <a:solidFill>
                  <a:srgbClr val="F5F6F1"/>
                </a:solidFill>
                <a:latin typeface="Tahoma"/>
                <a:cs typeface="Tahoma"/>
              </a:rPr>
              <a:t>Affricates </a:t>
            </a:r>
            <a:r>
              <a:rPr sz="3000" b="1" spc="225" dirty="0">
                <a:solidFill>
                  <a:srgbClr val="F5F6F1"/>
                </a:solidFill>
                <a:latin typeface="Tahoma"/>
                <a:cs typeface="Tahoma"/>
              </a:rPr>
              <a:t>are </a:t>
            </a:r>
            <a:r>
              <a:rPr sz="3000" b="1" spc="215" dirty="0">
                <a:solidFill>
                  <a:srgbClr val="F5F6F1"/>
                </a:solidFill>
                <a:latin typeface="Tahoma"/>
                <a:cs typeface="Tahoma"/>
              </a:rPr>
              <a:t>oral </a:t>
            </a:r>
            <a:r>
              <a:rPr sz="3000" b="1" spc="165" dirty="0">
                <a:solidFill>
                  <a:srgbClr val="F5F6F1"/>
                </a:solidFill>
                <a:latin typeface="Tahoma"/>
                <a:cs typeface="Tahoma"/>
              </a:rPr>
              <a:t>according </a:t>
            </a:r>
            <a:r>
              <a:rPr sz="3000" b="1" spc="85" dirty="0">
                <a:solidFill>
                  <a:srgbClr val="F5F6F1"/>
                </a:solidFill>
                <a:latin typeface="Tahoma"/>
                <a:cs typeface="Tahoma"/>
              </a:rPr>
              <a:t>to </a:t>
            </a:r>
            <a:r>
              <a:rPr sz="3000" b="1" spc="75" dirty="0">
                <a:solidFill>
                  <a:srgbClr val="F5F6F1"/>
                </a:solidFill>
                <a:latin typeface="Tahoma"/>
                <a:cs typeface="Tahoma"/>
              </a:rPr>
              <a:t>the </a:t>
            </a:r>
            <a:r>
              <a:rPr sz="3000" b="1" spc="130" dirty="0">
                <a:solidFill>
                  <a:srgbClr val="F5F6F1"/>
                </a:solidFill>
                <a:latin typeface="Tahoma"/>
                <a:cs typeface="Tahoma"/>
              </a:rPr>
              <a:t>position </a:t>
            </a:r>
            <a:r>
              <a:rPr sz="3000" b="1" spc="105" dirty="0">
                <a:solidFill>
                  <a:srgbClr val="F5F6F1"/>
                </a:solidFill>
                <a:latin typeface="Tahoma"/>
                <a:cs typeface="Tahoma"/>
              </a:rPr>
              <a:t>of </a:t>
            </a:r>
            <a:r>
              <a:rPr sz="3000" b="1" spc="75" dirty="0">
                <a:solidFill>
                  <a:srgbClr val="F5F6F1"/>
                </a:solidFill>
                <a:latin typeface="Tahoma"/>
                <a:cs typeface="Tahoma"/>
              </a:rPr>
              <a:t>the </a:t>
            </a:r>
            <a:r>
              <a:rPr sz="3000" b="1" spc="65" dirty="0">
                <a:solidFill>
                  <a:srgbClr val="F5F6F1"/>
                </a:solidFill>
                <a:latin typeface="Tahoma"/>
                <a:cs typeface="Tahoma"/>
              </a:rPr>
              <a:t>soft </a:t>
            </a:r>
            <a:r>
              <a:rPr sz="3000" b="1" spc="70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000" b="1" spc="185" dirty="0">
                <a:solidFill>
                  <a:srgbClr val="F5F6F1"/>
                </a:solidFill>
                <a:latin typeface="Tahoma"/>
                <a:cs typeface="Tahoma"/>
              </a:rPr>
              <a:t>palate.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3990" y="3477859"/>
            <a:ext cx="15201265" cy="1014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369695" algn="l"/>
              </a:tabLst>
            </a:pPr>
            <a:r>
              <a:rPr sz="6450" spc="204" dirty="0">
                <a:solidFill>
                  <a:srgbClr val="FFDF5C"/>
                </a:solidFill>
                <a:latin typeface="Tahoma"/>
                <a:cs typeface="Tahoma"/>
              </a:rPr>
              <a:t>3</a:t>
            </a:r>
            <a:r>
              <a:rPr sz="6450" spc="-1115" dirty="0">
                <a:solidFill>
                  <a:srgbClr val="FFDF5C"/>
                </a:solidFill>
                <a:latin typeface="Tahoma"/>
                <a:cs typeface="Tahoma"/>
              </a:rPr>
              <a:t> </a:t>
            </a:r>
            <a:r>
              <a:rPr sz="6450" spc="245" dirty="0">
                <a:solidFill>
                  <a:srgbClr val="FFDF5C"/>
                </a:solidFill>
                <a:latin typeface="Tahoma"/>
                <a:cs typeface="Tahoma"/>
              </a:rPr>
              <a:t>.</a:t>
            </a:r>
            <a:r>
              <a:rPr sz="6450" dirty="0">
                <a:solidFill>
                  <a:srgbClr val="FFDF5C"/>
                </a:solidFill>
                <a:latin typeface="Tahoma"/>
                <a:cs typeface="Tahoma"/>
              </a:rPr>
              <a:t>	</a:t>
            </a:r>
            <a:r>
              <a:rPr sz="6450" spc="1495" dirty="0">
                <a:solidFill>
                  <a:srgbClr val="FFDF5C"/>
                </a:solidFill>
                <a:latin typeface="Tahoma"/>
                <a:cs typeface="Tahoma"/>
              </a:rPr>
              <a:t>O</a:t>
            </a:r>
            <a:r>
              <a:rPr sz="6450" spc="1355" dirty="0">
                <a:solidFill>
                  <a:srgbClr val="FFDF5C"/>
                </a:solidFill>
                <a:latin typeface="Tahoma"/>
                <a:cs typeface="Tahoma"/>
              </a:rPr>
              <a:t>CC</a:t>
            </a:r>
            <a:r>
              <a:rPr sz="6450" spc="750" dirty="0">
                <a:solidFill>
                  <a:srgbClr val="FFDF5C"/>
                </a:solidFill>
                <a:latin typeface="Tahoma"/>
                <a:cs typeface="Tahoma"/>
              </a:rPr>
              <a:t>L</a:t>
            </a:r>
            <a:r>
              <a:rPr sz="6450" spc="835" dirty="0">
                <a:solidFill>
                  <a:srgbClr val="FFDF5C"/>
                </a:solidFill>
                <a:latin typeface="Tahoma"/>
                <a:cs typeface="Tahoma"/>
              </a:rPr>
              <a:t>U</a:t>
            </a:r>
            <a:r>
              <a:rPr sz="6450" spc="1050" dirty="0">
                <a:solidFill>
                  <a:srgbClr val="FFDF5C"/>
                </a:solidFill>
                <a:latin typeface="Tahoma"/>
                <a:cs typeface="Tahoma"/>
              </a:rPr>
              <a:t>S</a:t>
            </a:r>
            <a:r>
              <a:rPr sz="6450" spc="-345" dirty="0">
                <a:solidFill>
                  <a:srgbClr val="FFDF5C"/>
                </a:solidFill>
                <a:latin typeface="Tahoma"/>
                <a:cs typeface="Tahoma"/>
              </a:rPr>
              <a:t>I</a:t>
            </a:r>
            <a:r>
              <a:rPr sz="6450" spc="1510" dirty="0">
                <a:solidFill>
                  <a:srgbClr val="FFDF5C"/>
                </a:solidFill>
                <a:latin typeface="Tahoma"/>
                <a:cs typeface="Tahoma"/>
              </a:rPr>
              <a:t>V</a:t>
            </a:r>
            <a:r>
              <a:rPr sz="6450" spc="570" dirty="0">
                <a:solidFill>
                  <a:srgbClr val="FFDF5C"/>
                </a:solidFill>
                <a:latin typeface="Tahoma"/>
                <a:cs typeface="Tahoma"/>
              </a:rPr>
              <a:t>E</a:t>
            </a:r>
            <a:r>
              <a:rPr sz="6450" spc="85" dirty="0">
                <a:solidFill>
                  <a:srgbClr val="FFDF5C"/>
                </a:solidFill>
                <a:latin typeface="Tahoma"/>
                <a:cs typeface="Tahoma"/>
              </a:rPr>
              <a:t>-</a:t>
            </a:r>
            <a:r>
              <a:rPr sz="6450" spc="-1115" dirty="0">
                <a:solidFill>
                  <a:srgbClr val="FFDF5C"/>
                </a:solidFill>
                <a:latin typeface="Tahoma"/>
                <a:cs typeface="Tahoma"/>
              </a:rPr>
              <a:t> </a:t>
            </a:r>
            <a:r>
              <a:rPr sz="6450" spc="1355" dirty="0">
                <a:solidFill>
                  <a:srgbClr val="FFDF5C"/>
                </a:solidFill>
                <a:latin typeface="Tahoma"/>
                <a:cs typeface="Tahoma"/>
              </a:rPr>
              <a:t>C</a:t>
            </a:r>
            <a:r>
              <a:rPr sz="6450" spc="1495" dirty="0">
                <a:solidFill>
                  <a:srgbClr val="FFDF5C"/>
                </a:solidFill>
                <a:latin typeface="Tahoma"/>
                <a:cs typeface="Tahoma"/>
              </a:rPr>
              <a:t>O</a:t>
            </a:r>
            <a:r>
              <a:rPr sz="6450" spc="1165" dirty="0">
                <a:solidFill>
                  <a:srgbClr val="FFDF5C"/>
                </a:solidFill>
                <a:latin typeface="Tahoma"/>
                <a:cs typeface="Tahoma"/>
              </a:rPr>
              <a:t>N</a:t>
            </a:r>
            <a:r>
              <a:rPr sz="6450" spc="1050" dirty="0">
                <a:solidFill>
                  <a:srgbClr val="FFDF5C"/>
                </a:solidFill>
                <a:latin typeface="Tahoma"/>
                <a:cs typeface="Tahoma"/>
              </a:rPr>
              <a:t>S</a:t>
            </a:r>
            <a:r>
              <a:rPr sz="6450" spc="690" dirty="0">
                <a:solidFill>
                  <a:srgbClr val="FFDF5C"/>
                </a:solidFill>
                <a:latin typeface="Tahoma"/>
                <a:cs typeface="Tahoma"/>
              </a:rPr>
              <a:t>T</a:t>
            </a:r>
            <a:r>
              <a:rPr sz="6450" spc="735" dirty="0">
                <a:solidFill>
                  <a:srgbClr val="FFDF5C"/>
                </a:solidFill>
                <a:latin typeface="Tahoma"/>
                <a:cs typeface="Tahoma"/>
              </a:rPr>
              <a:t>R</a:t>
            </a:r>
            <a:r>
              <a:rPr sz="6450" spc="-345" dirty="0">
                <a:solidFill>
                  <a:srgbClr val="FFDF5C"/>
                </a:solidFill>
                <a:latin typeface="Tahoma"/>
                <a:cs typeface="Tahoma"/>
              </a:rPr>
              <a:t>I</a:t>
            </a:r>
            <a:r>
              <a:rPr sz="6450" spc="1355" dirty="0">
                <a:solidFill>
                  <a:srgbClr val="FFDF5C"/>
                </a:solidFill>
                <a:latin typeface="Tahoma"/>
                <a:cs typeface="Tahoma"/>
              </a:rPr>
              <a:t>C</a:t>
            </a:r>
            <a:r>
              <a:rPr sz="6450" spc="690" dirty="0">
                <a:solidFill>
                  <a:srgbClr val="FFDF5C"/>
                </a:solidFill>
                <a:latin typeface="Tahoma"/>
                <a:cs typeface="Tahoma"/>
              </a:rPr>
              <a:t>T</a:t>
            </a:r>
            <a:r>
              <a:rPr sz="6450" spc="-345" dirty="0">
                <a:solidFill>
                  <a:srgbClr val="FFDF5C"/>
                </a:solidFill>
                <a:latin typeface="Tahoma"/>
                <a:cs typeface="Tahoma"/>
              </a:rPr>
              <a:t>I</a:t>
            </a:r>
            <a:r>
              <a:rPr sz="6450" spc="1510" dirty="0">
                <a:solidFill>
                  <a:srgbClr val="FFDF5C"/>
                </a:solidFill>
                <a:latin typeface="Tahoma"/>
                <a:cs typeface="Tahoma"/>
              </a:rPr>
              <a:t>V</a:t>
            </a:r>
            <a:r>
              <a:rPr sz="6450" spc="-204" dirty="0">
                <a:solidFill>
                  <a:srgbClr val="FFDF5C"/>
                </a:solidFill>
                <a:latin typeface="Tahoma"/>
                <a:cs typeface="Tahoma"/>
              </a:rPr>
              <a:t>E</a:t>
            </a:r>
            <a:endParaRPr sz="6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251" y="5"/>
            <a:ext cx="11294110" cy="10299065"/>
            <a:chOff x="-2251" y="5"/>
            <a:chExt cx="11294110" cy="10299065"/>
          </a:xfrm>
        </p:grpSpPr>
        <p:sp>
          <p:nvSpPr>
            <p:cNvPr id="4" name="object 4"/>
            <p:cNvSpPr/>
            <p:nvPr/>
          </p:nvSpPr>
          <p:spPr>
            <a:xfrm>
              <a:off x="0" y="5"/>
              <a:ext cx="11291570" cy="10287000"/>
            </a:xfrm>
            <a:custGeom>
              <a:avLst/>
              <a:gdLst/>
              <a:ahLst/>
              <a:cxnLst/>
              <a:rect l="l" t="t" r="r" b="b"/>
              <a:pathLst>
                <a:path w="11291570" h="10287000">
                  <a:moveTo>
                    <a:pt x="0" y="10286994"/>
                  </a:moveTo>
                  <a:lnTo>
                    <a:pt x="0" y="0"/>
                  </a:lnTo>
                  <a:lnTo>
                    <a:pt x="11291453" y="0"/>
                  </a:lnTo>
                  <a:lnTo>
                    <a:pt x="11291453" y="10286994"/>
                  </a:lnTo>
                  <a:lnTo>
                    <a:pt x="0" y="10286994"/>
                  </a:lnTo>
                  <a:close/>
                </a:path>
              </a:pathLst>
            </a:custGeom>
            <a:solidFill>
              <a:srgbClr val="7E4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27" y="5"/>
              <a:ext cx="3895380" cy="25898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51" y="7929696"/>
              <a:ext cx="4513454" cy="236881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72064" y="7755436"/>
            <a:ext cx="3716345" cy="25434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57303" y="68"/>
            <a:ext cx="3730580" cy="266331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422163" y="5577504"/>
            <a:ext cx="3279775" cy="226060"/>
          </a:xfrm>
          <a:custGeom>
            <a:avLst/>
            <a:gdLst/>
            <a:ahLst/>
            <a:cxnLst/>
            <a:rect l="l" t="t" r="r" b="b"/>
            <a:pathLst>
              <a:path w="3279775" h="226060">
                <a:moveTo>
                  <a:pt x="3279535" y="225656"/>
                </a:moveTo>
                <a:lnTo>
                  <a:pt x="0" y="225656"/>
                </a:lnTo>
                <a:lnTo>
                  <a:pt x="0" y="0"/>
                </a:lnTo>
                <a:lnTo>
                  <a:pt x="3279535" y="0"/>
                </a:lnTo>
                <a:lnTo>
                  <a:pt x="3279535" y="225656"/>
                </a:lnTo>
                <a:close/>
              </a:path>
            </a:pathLst>
          </a:custGeom>
          <a:solidFill>
            <a:srgbClr val="E9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09463" y="1764334"/>
            <a:ext cx="8728075" cy="3094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0"/>
              </a:spcBef>
            </a:pPr>
            <a:r>
              <a:rPr sz="8650" spc="385" dirty="0">
                <a:solidFill>
                  <a:srgbClr val="FFDF5C"/>
                </a:solidFill>
                <a:latin typeface="Tahoma"/>
                <a:cs typeface="Tahoma"/>
              </a:rPr>
              <a:t>4. </a:t>
            </a:r>
            <a:r>
              <a:rPr sz="8650" spc="204" dirty="0">
                <a:solidFill>
                  <a:srgbClr val="FFDF5C"/>
                </a:solidFill>
                <a:latin typeface="Tahoma"/>
                <a:cs typeface="Tahoma"/>
              </a:rPr>
              <a:t>ROLLED </a:t>
            </a:r>
            <a:r>
              <a:rPr sz="8650" spc="210" dirty="0">
                <a:solidFill>
                  <a:srgbClr val="FFDF5C"/>
                </a:solidFill>
                <a:latin typeface="Tahoma"/>
                <a:cs typeface="Tahoma"/>
              </a:rPr>
              <a:t> </a:t>
            </a:r>
            <a:r>
              <a:rPr sz="8650" spc="935" dirty="0">
                <a:solidFill>
                  <a:srgbClr val="FFDF5C"/>
                </a:solidFill>
                <a:latin typeface="Tahoma"/>
                <a:cs typeface="Tahoma"/>
              </a:rPr>
              <a:t>C</a:t>
            </a:r>
            <a:r>
              <a:rPr sz="8650" spc="1125" dirty="0">
                <a:solidFill>
                  <a:srgbClr val="FFDF5C"/>
                </a:solidFill>
                <a:latin typeface="Tahoma"/>
                <a:cs typeface="Tahoma"/>
              </a:rPr>
              <a:t>O</a:t>
            </a:r>
            <a:r>
              <a:rPr sz="8650" spc="680" dirty="0">
                <a:solidFill>
                  <a:srgbClr val="FFDF5C"/>
                </a:solidFill>
                <a:latin typeface="Tahoma"/>
                <a:cs typeface="Tahoma"/>
              </a:rPr>
              <a:t>N</a:t>
            </a:r>
            <a:r>
              <a:rPr sz="8650" spc="525" dirty="0">
                <a:solidFill>
                  <a:srgbClr val="FFDF5C"/>
                </a:solidFill>
                <a:latin typeface="Tahoma"/>
                <a:cs typeface="Tahoma"/>
              </a:rPr>
              <a:t>S</a:t>
            </a:r>
            <a:r>
              <a:rPr sz="8650" spc="1125" dirty="0">
                <a:solidFill>
                  <a:srgbClr val="FFDF5C"/>
                </a:solidFill>
                <a:latin typeface="Tahoma"/>
                <a:cs typeface="Tahoma"/>
              </a:rPr>
              <a:t>O</a:t>
            </a:r>
            <a:r>
              <a:rPr sz="8650" spc="680" dirty="0">
                <a:solidFill>
                  <a:srgbClr val="FFDF5C"/>
                </a:solidFill>
                <a:latin typeface="Tahoma"/>
                <a:cs typeface="Tahoma"/>
              </a:rPr>
              <a:t>N</a:t>
            </a:r>
            <a:r>
              <a:rPr sz="8650" spc="1055" dirty="0">
                <a:solidFill>
                  <a:srgbClr val="FFDF5C"/>
                </a:solidFill>
                <a:latin typeface="Tahoma"/>
                <a:cs typeface="Tahoma"/>
              </a:rPr>
              <a:t>A</a:t>
            </a:r>
            <a:r>
              <a:rPr sz="8650" spc="680" dirty="0">
                <a:solidFill>
                  <a:srgbClr val="FFDF5C"/>
                </a:solidFill>
                <a:latin typeface="Tahoma"/>
                <a:cs typeface="Tahoma"/>
              </a:rPr>
              <a:t>N</a:t>
            </a:r>
            <a:r>
              <a:rPr sz="8650" spc="50" dirty="0">
                <a:solidFill>
                  <a:srgbClr val="FFDF5C"/>
                </a:solidFill>
                <a:latin typeface="Tahoma"/>
                <a:cs typeface="Tahoma"/>
              </a:rPr>
              <a:t>T</a:t>
            </a:r>
            <a:r>
              <a:rPr sz="8650" spc="355" dirty="0">
                <a:solidFill>
                  <a:srgbClr val="FFDF5C"/>
                </a:solidFill>
                <a:latin typeface="Tahoma"/>
                <a:cs typeface="Tahoma"/>
              </a:rPr>
              <a:t>S</a:t>
            </a:r>
            <a:endParaRPr sz="86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4964" y="6213083"/>
            <a:ext cx="6916420" cy="1861185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  <a:tabLst>
                <a:tab pos="2162175" algn="l"/>
                <a:tab pos="3879850" algn="l"/>
              </a:tabLst>
            </a:pPr>
            <a:r>
              <a:rPr sz="4550" b="1" spc="-60" dirty="0">
                <a:solidFill>
                  <a:srgbClr val="E9E4E4"/>
                </a:solidFill>
                <a:latin typeface="Tahoma"/>
                <a:cs typeface="Tahoma"/>
              </a:rPr>
              <a:t>T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10" dirty="0">
                <a:solidFill>
                  <a:srgbClr val="E9E4E4"/>
                </a:solidFill>
                <a:latin typeface="Tahoma"/>
                <a:cs typeface="Tahoma"/>
              </a:rPr>
              <a:t>H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145" dirty="0">
                <a:solidFill>
                  <a:srgbClr val="E9E4E4"/>
                </a:solidFill>
                <a:latin typeface="Tahoma"/>
                <a:cs typeface="Tahoma"/>
              </a:rPr>
              <a:t>E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320" dirty="0">
                <a:solidFill>
                  <a:srgbClr val="E9E4E4"/>
                </a:solidFill>
                <a:latin typeface="Tahoma"/>
                <a:cs typeface="Tahoma"/>
              </a:rPr>
              <a:t>Y</a:t>
            </a:r>
            <a:r>
              <a:rPr sz="4550" b="1" dirty="0">
                <a:solidFill>
                  <a:srgbClr val="E9E4E4"/>
                </a:solidFill>
                <a:latin typeface="Tahoma"/>
                <a:cs typeface="Tahoma"/>
              </a:rPr>
              <a:t>	</a:t>
            </a:r>
            <a:r>
              <a:rPr sz="4550" b="1" spc="475" dirty="0">
                <a:solidFill>
                  <a:srgbClr val="E9E4E4"/>
                </a:solidFill>
                <a:latin typeface="Tahoma"/>
                <a:cs typeface="Tahoma"/>
              </a:rPr>
              <a:t>A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25" dirty="0">
                <a:solidFill>
                  <a:srgbClr val="E9E4E4"/>
                </a:solidFill>
                <a:latin typeface="Tahoma"/>
                <a:cs typeface="Tahoma"/>
              </a:rPr>
              <a:t>R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145" dirty="0">
                <a:solidFill>
                  <a:srgbClr val="E9E4E4"/>
                </a:solidFill>
                <a:latin typeface="Tahoma"/>
                <a:cs typeface="Tahoma"/>
              </a:rPr>
              <a:t>E</a:t>
            </a:r>
            <a:r>
              <a:rPr sz="4550" b="1" dirty="0">
                <a:solidFill>
                  <a:srgbClr val="E9E4E4"/>
                </a:solidFill>
                <a:latin typeface="Tahoma"/>
                <a:cs typeface="Tahoma"/>
              </a:rPr>
              <a:t>	</a:t>
            </a:r>
            <a:r>
              <a:rPr sz="4550" b="1" spc="-60" dirty="0">
                <a:solidFill>
                  <a:srgbClr val="E9E4E4"/>
                </a:solidFill>
                <a:latin typeface="Tahoma"/>
                <a:cs typeface="Tahoma"/>
              </a:rPr>
              <a:t>T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10" dirty="0">
                <a:solidFill>
                  <a:srgbClr val="E9E4E4"/>
                </a:solidFill>
                <a:latin typeface="Tahoma"/>
                <a:cs typeface="Tahoma"/>
              </a:rPr>
              <a:t>H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145" dirty="0">
                <a:solidFill>
                  <a:srgbClr val="E9E4E4"/>
                </a:solidFill>
                <a:latin typeface="Tahoma"/>
                <a:cs typeface="Tahoma"/>
              </a:rPr>
              <a:t>E</a:t>
            </a:r>
            <a:endParaRPr sz="4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64"/>
              </a:spcBef>
              <a:tabLst>
                <a:tab pos="3615054" algn="l"/>
                <a:tab pos="5280660" algn="l"/>
              </a:tabLst>
            </a:pPr>
            <a:r>
              <a:rPr sz="4550" b="1" spc="-25" dirty="0">
                <a:solidFill>
                  <a:srgbClr val="E9E4E4"/>
                </a:solidFill>
                <a:latin typeface="Tahoma"/>
                <a:cs typeface="Tahoma"/>
              </a:rPr>
              <a:t>R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45" dirty="0">
                <a:solidFill>
                  <a:srgbClr val="E9E4E4"/>
                </a:solidFill>
                <a:latin typeface="Tahoma"/>
                <a:cs typeface="Tahoma"/>
              </a:rPr>
              <a:t>U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195" dirty="0">
                <a:solidFill>
                  <a:srgbClr val="E9E4E4"/>
                </a:solidFill>
                <a:latin typeface="Tahoma"/>
                <a:cs typeface="Tahoma"/>
              </a:rPr>
              <a:t>S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195" dirty="0">
                <a:solidFill>
                  <a:srgbClr val="E9E4E4"/>
                </a:solidFill>
                <a:latin typeface="Tahoma"/>
                <a:cs typeface="Tahoma"/>
              </a:rPr>
              <a:t>S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790" dirty="0">
                <a:solidFill>
                  <a:srgbClr val="E9E4E4"/>
                </a:solidFill>
                <a:latin typeface="Tahoma"/>
                <a:cs typeface="Tahoma"/>
              </a:rPr>
              <a:t>I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475" dirty="0">
                <a:solidFill>
                  <a:srgbClr val="E9E4E4"/>
                </a:solidFill>
                <a:latin typeface="Tahoma"/>
                <a:cs typeface="Tahoma"/>
              </a:rPr>
              <a:t>A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275" dirty="0">
                <a:solidFill>
                  <a:srgbClr val="E9E4E4"/>
                </a:solidFill>
                <a:latin typeface="Tahoma"/>
                <a:cs typeface="Tahoma"/>
              </a:rPr>
              <a:t>N</a:t>
            </a:r>
            <a:r>
              <a:rPr sz="4550" b="1" dirty="0">
                <a:solidFill>
                  <a:srgbClr val="E9E4E4"/>
                </a:solidFill>
                <a:latin typeface="Tahoma"/>
                <a:cs typeface="Tahoma"/>
              </a:rPr>
              <a:t>	</a:t>
            </a:r>
            <a:r>
              <a:rPr sz="4550" b="1" spc="-45" dirty="0">
                <a:solidFill>
                  <a:srgbClr val="E9E4E4"/>
                </a:solidFill>
                <a:latin typeface="Tahoma"/>
                <a:cs typeface="Tahoma"/>
              </a:rPr>
              <a:t>[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55" dirty="0">
                <a:solidFill>
                  <a:srgbClr val="E9E4E4"/>
                </a:solidFill>
                <a:latin typeface="Tahoma"/>
                <a:cs typeface="Tahoma"/>
              </a:rPr>
              <a:t>P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45" dirty="0">
                <a:solidFill>
                  <a:srgbClr val="E9E4E4"/>
                </a:solidFill>
                <a:latin typeface="Tahoma"/>
                <a:cs typeface="Tahoma"/>
              </a:rPr>
              <a:t>]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75" dirty="0">
                <a:solidFill>
                  <a:srgbClr val="E9E4E4"/>
                </a:solidFill>
                <a:latin typeface="Tahoma"/>
                <a:cs typeface="Tahoma"/>
              </a:rPr>
              <a:t>‚</a:t>
            </a:r>
            <a:r>
              <a:rPr sz="4550" b="1" dirty="0">
                <a:solidFill>
                  <a:srgbClr val="E9E4E4"/>
                </a:solidFill>
                <a:latin typeface="Tahoma"/>
                <a:cs typeface="Tahoma"/>
              </a:rPr>
              <a:t>	</a:t>
            </a:r>
            <a:r>
              <a:rPr sz="4550" b="1" spc="-45" dirty="0">
                <a:solidFill>
                  <a:srgbClr val="E9E4E4"/>
                </a:solidFill>
                <a:latin typeface="Tahoma"/>
                <a:cs typeface="Tahoma"/>
              </a:rPr>
              <a:t>[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55" dirty="0">
                <a:solidFill>
                  <a:srgbClr val="E9E4E4"/>
                </a:solidFill>
                <a:latin typeface="Tahoma"/>
                <a:cs typeface="Tahoma"/>
              </a:rPr>
              <a:t>P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75" dirty="0">
                <a:solidFill>
                  <a:srgbClr val="E9E4E4"/>
                </a:solidFill>
                <a:latin typeface="Tahoma"/>
                <a:cs typeface="Tahoma"/>
              </a:rPr>
              <a:t>'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-45" dirty="0">
                <a:solidFill>
                  <a:srgbClr val="E9E4E4"/>
                </a:solidFill>
                <a:latin typeface="Tahoma"/>
                <a:cs typeface="Tahoma"/>
              </a:rPr>
              <a:t>]</a:t>
            </a:r>
            <a:r>
              <a:rPr sz="4550" b="1" spc="-650" dirty="0">
                <a:solidFill>
                  <a:srgbClr val="E9E4E4"/>
                </a:solidFill>
                <a:latin typeface="Tahoma"/>
                <a:cs typeface="Tahoma"/>
              </a:rPr>
              <a:t> </a:t>
            </a:r>
            <a:r>
              <a:rPr sz="4550" b="1" spc="175" dirty="0">
                <a:solidFill>
                  <a:srgbClr val="E9E4E4"/>
                </a:solidFill>
                <a:latin typeface="Tahoma"/>
                <a:cs typeface="Tahoma"/>
              </a:rPr>
              <a:t>.</a:t>
            </a:r>
            <a:endParaRPr sz="455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18980" y="2373553"/>
            <a:ext cx="5539922" cy="5541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00300" y="0"/>
            <a:ext cx="3089910" cy="1444625"/>
          </a:xfrm>
          <a:custGeom>
            <a:avLst/>
            <a:gdLst/>
            <a:ahLst/>
            <a:cxnLst/>
            <a:rect l="l" t="t" r="r" b="b"/>
            <a:pathLst>
              <a:path w="3089909" h="1444625">
                <a:moveTo>
                  <a:pt x="108458" y="177698"/>
                </a:moveTo>
                <a:lnTo>
                  <a:pt x="86448" y="160769"/>
                </a:lnTo>
                <a:lnTo>
                  <a:pt x="79159" y="159435"/>
                </a:lnTo>
                <a:lnTo>
                  <a:pt x="62585" y="169316"/>
                </a:lnTo>
                <a:lnTo>
                  <a:pt x="108458" y="177698"/>
                </a:lnTo>
                <a:close/>
              </a:path>
              <a:path w="3089909" h="1444625">
                <a:moveTo>
                  <a:pt x="578065" y="804456"/>
                </a:moveTo>
                <a:lnTo>
                  <a:pt x="556971" y="788746"/>
                </a:lnTo>
                <a:lnTo>
                  <a:pt x="533057" y="770483"/>
                </a:lnTo>
                <a:lnTo>
                  <a:pt x="508215" y="757021"/>
                </a:lnTo>
                <a:lnTo>
                  <a:pt x="484339" y="755688"/>
                </a:lnTo>
                <a:lnTo>
                  <a:pt x="510781" y="769975"/>
                </a:lnTo>
                <a:lnTo>
                  <a:pt x="541985" y="789051"/>
                </a:lnTo>
                <a:lnTo>
                  <a:pt x="567791" y="803656"/>
                </a:lnTo>
                <a:lnTo>
                  <a:pt x="578065" y="804456"/>
                </a:lnTo>
                <a:close/>
              </a:path>
              <a:path w="3089909" h="1444625">
                <a:moveTo>
                  <a:pt x="815530" y="887336"/>
                </a:moveTo>
                <a:lnTo>
                  <a:pt x="780402" y="879805"/>
                </a:lnTo>
                <a:lnTo>
                  <a:pt x="751878" y="866152"/>
                </a:lnTo>
                <a:lnTo>
                  <a:pt x="731926" y="860831"/>
                </a:lnTo>
                <a:lnTo>
                  <a:pt x="722464" y="878243"/>
                </a:lnTo>
                <a:lnTo>
                  <a:pt x="675767" y="861072"/>
                </a:lnTo>
                <a:lnTo>
                  <a:pt x="625271" y="844448"/>
                </a:lnTo>
                <a:lnTo>
                  <a:pt x="466382" y="795553"/>
                </a:lnTo>
                <a:lnTo>
                  <a:pt x="416090" y="778776"/>
                </a:lnTo>
                <a:lnTo>
                  <a:pt x="369697" y="761365"/>
                </a:lnTo>
                <a:lnTo>
                  <a:pt x="328752" y="743077"/>
                </a:lnTo>
                <a:lnTo>
                  <a:pt x="367398" y="773925"/>
                </a:lnTo>
                <a:lnTo>
                  <a:pt x="413105" y="795058"/>
                </a:lnTo>
                <a:lnTo>
                  <a:pt x="463854" y="809967"/>
                </a:lnTo>
                <a:lnTo>
                  <a:pt x="572477" y="835025"/>
                </a:lnTo>
                <a:lnTo>
                  <a:pt x="615683" y="849744"/>
                </a:lnTo>
                <a:lnTo>
                  <a:pt x="700747" y="885571"/>
                </a:lnTo>
                <a:lnTo>
                  <a:pt x="741337" y="897610"/>
                </a:lnTo>
                <a:lnTo>
                  <a:pt x="779805" y="899718"/>
                </a:lnTo>
                <a:lnTo>
                  <a:pt x="815530" y="887336"/>
                </a:lnTo>
                <a:close/>
              </a:path>
              <a:path w="3089909" h="1444625">
                <a:moveTo>
                  <a:pt x="881545" y="915212"/>
                </a:moveTo>
                <a:lnTo>
                  <a:pt x="869124" y="907084"/>
                </a:lnTo>
                <a:lnTo>
                  <a:pt x="853452" y="901230"/>
                </a:lnTo>
                <a:lnTo>
                  <a:pt x="837247" y="895756"/>
                </a:lnTo>
                <a:lnTo>
                  <a:pt x="823226" y="888746"/>
                </a:lnTo>
                <a:lnTo>
                  <a:pt x="829754" y="910412"/>
                </a:lnTo>
                <a:lnTo>
                  <a:pt x="854900" y="918845"/>
                </a:lnTo>
                <a:lnTo>
                  <a:pt x="878789" y="918845"/>
                </a:lnTo>
                <a:lnTo>
                  <a:pt x="881545" y="915212"/>
                </a:lnTo>
                <a:close/>
              </a:path>
              <a:path w="3089909" h="1444625">
                <a:moveTo>
                  <a:pt x="1473428" y="6743"/>
                </a:moveTo>
                <a:lnTo>
                  <a:pt x="1466913" y="0"/>
                </a:lnTo>
                <a:lnTo>
                  <a:pt x="1326349" y="6248"/>
                </a:lnTo>
                <a:lnTo>
                  <a:pt x="1473428" y="6743"/>
                </a:lnTo>
                <a:close/>
              </a:path>
              <a:path w="3089909" h="1444625">
                <a:moveTo>
                  <a:pt x="1623644" y="829106"/>
                </a:moveTo>
                <a:lnTo>
                  <a:pt x="1576133" y="807516"/>
                </a:lnTo>
                <a:lnTo>
                  <a:pt x="1444815" y="783513"/>
                </a:lnTo>
                <a:lnTo>
                  <a:pt x="1502333" y="794016"/>
                </a:lnTo>
                <a:lnTo>
                  <a:pt x="1470063" y="762304"/>
                </a:lnTo>
                <a:lnTo>
                  <a:pt x="1438236" y="782307"/>
                </a:lnTo>
                <a:lnTo>
                  <a:pt x="915365" y="686714"/>
                </a:lnTo>
                <a:lnTo>
                  <a:pt x="901954" y="697166"/>
                </a:lnTo>
                <a:lnTo>
                  <a:pt x="1623644" y="829106"/>
                </a:lnTo>
                <a:close/>
              </a:path>
              <a:path w="3089909" h="1444625">
                <a:moveTo>
                  <a:pt x="2113076" y="260146"/>
                </a:moveTo>
                <a:lnTo>
                  <a:pt x="2085403" y="255092"/>
                </a:lnTo>
                <a:lnTo>
                  <a:pt x="2086229" y="242341"/>
                </a:lnTo>
                <a:lnTo>
                  <a:pt x="2048052" y="235356"/>
                </a:lnTo>
                <a:lnTo>
                  <a:pt x="2052828" y="249135"/>
                </a:lnTo>
                <a:lnTo>
                  <a:pt x="2068042" y="251929"/>
                </a:lnTo>
                <a:lnTo>
                  <a:pt x="2058758" y="263131"/>
                </a:lnTo>
                <a:lnTo>
                  <a:pt x="2102561" y="271145"/>
                </a:lnTo>
                <a:lnTo>
                  <a:pt x="2109940" y="285394"/>
                </a:lnTo>
                <a:lnTo>
                  <a:pt x="2113076" y="260146"/>
                </a:lnTo>
                <a:close/>
              </a:path>
              <a:path w="3089909" h="1444625">
                <a:moveTo>
                  <a:pt x="3088754" y="722553"/>
                </a:moveTo>
                <a:lnTo>
                  <a:pt x="3088424" y="503021"/>
                </a:lnTo>
                <a:lnTo>
                  <a:pt x="3088373" y="464273"/>
                </a:lnTo>
                <a:lnTo>
                  <a:pt x="3088208" y="360972"/>
                </a:lnTo>
                <a:lnTo>
                  <a:pt x="3087789" y="76860"/>
                </a:lnTo>
                <a:lnTo>
                  <a:pt x="3020085" y="64477"/>
                </a:lnTo>
                <a:lnTo>
                  <a:pt x="3014141" y="50482"/>
                </a:lnTo>
                <a:lnTo>
                  <a:pt x="2971076" y="42608"/>
                </a:lnTo>
                <a:lnTo>
                  <a:pt x="2952610" y="26327"/>
                </a:lnTo>
                <a:lnTo>
                  <a:pt x="2931807" y="22517"/>
                </a:lnTo>
                <a:lnTo>
                  <a:pt x="2947543" y="12484"/>
                </a:lnTo>
                <a:lnTo>
                  <a:pt x="2963722" y="15443"/>
                </a:lnTo>
                <a:lnTo>
                  <a:pt x="2979978" y="31330"/>
                </a:lnTo>
                <a:lnTo>
                  <a:pt x="3000540" y="35090"/>
                </a:lnTo>
                <a:lnTo>
                  <a:pt x="2988233" y="45745"/>
                </a:lnTo>
                <a:lnTo>
                  <a:pt x="3014141" y="50482"/>
                </a:lnTo>
                <a:lnTo>
                  <a:pt x="3008198" y="36499"/>
                </a:lnTo>
                <a:lnTo>
                  <a:pt x="3062262" y="46367"/>
                </a:lnTo>
                <a:lnTo>
                  <a:pt x="3087001" y="63804"/>
                </a:lnTo>
                <a:lnTo>
                  <a:pt x="3087776" y="63944"/>
                </a:lnTo>
                <a:lnTo>
                  <a:pt x="3087738" y="38112"/>
                </a:lnTo>
                <a:lnTo>
                  <a:pt x="3087700" y="12293"/>
                </a:lnTo>
                <a:lnTo>
                  <a:pt x="2381161" y="9867"/>
                </a:lnTo>
                <a:lnTo>
                  <a:pt x="2381161" y="270433"/>
                </a:lnTo>
                <a:lnTo>
                  <a:pt x="2366264" y="254800"/>
                </a:lnTo>
                <a:lnTo>
                  <a:pt x="2347417" y="251358"/>
                </a:lnTo>
                <a:lnTo>
                  <a:pt x="2327872" y="234873"/>
                </a:lnTo>
                <a:lnTo>
                  <a:pt x="2298687" y="229552"/>
                </a:lnTo>
                <a:lnTo>
                  <a:pt x="2298687" y="332816"/>
                </a:lnTo>
                <a:lnTo>
                  <a:pt x="2286076" y="343420"/>
                </a:lnTo>
                <a:lnTo>
                  <a:pt x="2291816" y="344474"/>
                </a:lnTo>
                <a:lnTo>
                  <a:pt x="2294102" y="357809"/>
                </a:lnTo>
                <a:lnTo>
                  <a:pt x="2244369" y="348703"/>
                </a:lnTo>
                <a:lnTo>
                  <a:pt x="2195449" y="326859"/>
                </a:lnTo>
                <a:lnTo>
                  <a:pt x="1244295" y="152971"/>
                </a:lnTo>
                <a:lnTo>
                  <a:pt x="1190891" y="130289"/>
                </a:lnTo>
                <a:lnTo>
                  <a:pt x="1213586" y="121526"/>
                </a:lnTo>
                <a:lnTo>
                  <a:pt x="1300111" y="137350"/>
                </a:lnTo>
                <a:lnTo>
                  <a:pt x="1202461" y="93675"/>
                </a:lnTo>
                <a:lnTo>
                  <a:pt x="1157338" y="85420"/>
                </a:lnTo>
                <a:lnTo>
                  <a:pt x="1125842" y="53848"/>
                </a:lnTo>
                <a:lnTo>
                  <a:pt x="1173467" y="62547"/>
                </a:lnTo>
                <a:lnTo>
                  <a:pt x="1224788" y="59029"/>
                </a:lnTo>
                <a:lnTo>
                  <a:pt x="1471917" y="104216"/>
                </a:lnTo>
                <a:lnTo>
                  <a:pt x="1515567" y="125095"/>
                </a:lnTo>
                <a:lnTo>
                  <a:pt x="1559052" y="133045"/>
                </a:lnTo>
                <a:lnTo>
                  <a:pt x="1597253" y="152946"/>
                </a:lnTo>
                <a:lnTo>
                  <a:pt x="1597393" y="152984"/>
                </a:lnTo>
                <a:lnTo>
                  <a:pt x="1591932" y="164871"/>
                </a:lnTo>
                <a:lnTo>
                  <a:pt x="1579727" y="162648"/>
                </a:lnTo>
                <a:lnTo>
                  <a:pt x="1598663" y="179019"/>
                </a:lnTo>
                <a:lnTo>
                  <a:pt x="1626489" y="184099"/>
                </a:lnTo>
                <a:lnTo>
                  <a:pt x="1652333" y="201739"/>
                </a:lnTo>
                <a:lnTo>
                  <a:pt x="1672196" y="218287"/>
                </a:lnTo>
                <a:lnTo>
                  <a:pt x="1549946" y="195935"/>
                </a:lnTo>
                <a:lnTo>
                  <a:pt x="1565516" y="172961"/>
                </a:lnTo>
                <a:lnTo>
                  <a:pt x="1505292" y="161950"/>
                </a:lnTo>
                <a:lnTo>
                  <a:pt x="1488020" y="145884"/>
                </a:lnTo>
                <a:lnTo>
                  <a:pt x="1467205" y="154990"/>
                </a:lnTo>
                <a:lnTo>
                  <a:pt x="1449793" y="164719"/>
                </a:lnTo>
                <a:lnTo>
                  <a:pt x="1441577" y="176123"/>
                </a:lnTo>
                <a:lnTo>
                  <a:pt x="1450606" y="177787"/>
                </a:lnTo>
                <a:lnTo>
                  <a:pt x="1392580" y="180073"/>
                </a:lnTo>
                <a:lnTo>
                  <a:pt x="2143214" y="317309"/>
                </a:lnTo>
                <a:lnTo>
                  <a:pt x="2092604" y="295148"/>
                </a:lnTo>
                <a:lnTo>
                  <a:pt x="1674876" y="218782"/>
                </a:lnTo>
                <a:lnTo>
                  <a:pt x="2039480" y="285432"/>
                </a:lnTo>
                <a:lnTo>
                  <a:pt x="1841779" y="197650"/>
                </a:lnTo>
                <a:lnTo>
                  <a:pt x="1979447" y="222821"/>
                </a:lnTo>
                <a:lnTo>
                  <a:pt x="2022868" y="243662"/>
                </a:lnTo>
                <a:lnTo>
                  <a:pt x="2016036" y="229501"/>
                </a:lnTo>
                <a:lnTo>
                  <a:pt x="1995500" y="225755"/>
                </a:lnTo>
                <a:lnTo>
                  <a:pt x="1998611" y="226314"/>
                </a:lnTo>
                <a:lnTo>
                  <a:pt x="1983371" y="210616"/>
                </a:lnTo>
                <a:lnTo>
                  <a:pt x="1976272" y="196418"/>
                </a:lnTo>
                <a:lnTo>
                  <a:pt x="2005088" y="214591"/>
                </a:lnTo>
                <a:lnTo>
                  <a:pt x="2055545" y="223812"/>
                </a:lnTo>
                <a:lnTo>
                  <a:pt x="2078609" y="240944"/>
                </a:lnTo>
                <a:lnTo>
                  <a:pt x="2086229" y="242341"/>
                </a:lnTo>
                <a:lnTo>
                  <a:pt x="2180755" y="285432"/>
                </a:lnTo>
                <a:lnTo>
                  <a:pt x="2226005" y="306616"/>
                </a:lnTo>
                <a:lnTo>
                  <a:pt x="2268169" y="327240"/>
                </a:lnTo>
                <a:lnTo>
                  <a:pt x="2271293" y="327812"/>
                </a:lnTo>
                <a:lnTo>
                  <a:pt x="2272246" y="315074"/>
                </a:lnTo>
                <a:lnTo>
                  <a:pt x="2285771" y="317550"/>
                </a:lnTo>
                <a:lnTo>
                  <a:pt x="2283637" y="330073"/>
                </a:lnTo>
                <a:lnTo>
                  <a:pt x="2298687" y="332816"/>
                </a:lnTo>
                <a:lnTo>
                  <a:pt x="2298687" y="229552"/>
                </a:lnTo>
                <a:lnTo>
                  <a:pt x="2276779" y="225539"/>
                </a:lnTo>
                <a:lnTo>
                  <a:pt x="2301710" y="230085"/>
                </a:lnTo>
                <a:lnTo>
                  <a:pt x="2319744" y="220472"/>
                </a:lnTo>
                <a:lnTo>
                  <a:pt x="2349843" y="225983"/>
                </a:lnTo>
                <a:lnTo>
                  <a:pt x="2375738" y="243624"/>
                </a:lnTo>
                <a:lnTo>
                  <a:pt x="2381161" y="270433"/>
                </a:lnTo>
                <a:lnTo>
                  <a:pt x="2381161" y="9867"/>
                </a:lnTo>
                <a:lnTo>
                  <a:pt x="2248166" y="9410"/>
                </a:lnTo>
                <a:lnTo>
                  <a:pt x="2248166" y="220306"/>
                </a:lnTo>
                <a:lnTo>
                  <a:pt x="2180069" y="207848"/>
                </a:lnTo>
                <a:lnTo>
                  <a:pt x="2151964" y="189801"/>
                </a:lnTo>
                <a:lnTo>
                  <a:pt x="2120582" y="184061"/>
                </a:lnTo>
                <a:lnTo>
                  <a:pt x="2170049" y="180213"/>
                </a:lnTo>
                <a:lnTo>
                  <a:pt x="2199906" y="185661"/>
                </a:lnTo>
                <a:lnTo>
                  <a:pt x="2221407" y="202501"/>
                </a:lnTo>
                <a:lnTo>
                  <a:pt x="2248166" y="220306"/>
                </a:lnTo>
                <a:lnTo>
                  <a:pt x="2248166" y="9410"/>
                </a:lnTo>
                <a:lnTo>
                  <a:pt x="1473428" y="6743"/>
                </a:lnTo>
                <a:lnTo>
                  <a:pt x="1482064" y="15684"/>
                </a:lnTo>
                <a:lnTo>
                  <a:pt x="1523822" y="36233"/>
                </a:lnTo>
                <a:lnTo>
                  <a:pt x="1518704" y="48209"/>
                </a:lnTo>
                <a:lnTo>
                  <a:pt x="1498638" y="44538"/>
                </a:lnTo>
                <a:lnTo>
                  <a:pt x="1539963" y="64998"/>
                </a:lnTo>
                <a:lnTo>
                  <a:pt x="1588922" y="73952"/>
                </a:lnTo>
                <a:lnTo>
                  <a:pt x="1792782" y="162864"/>
                </a:lnTo>
                <a:lnTo>
                  <a:pt x="1652041" y="137134"/>
                </a:lnTo>
                <a:lnTo>
                  <a:pt x="1604403" y="115519"/>
                </a:lnTo>
                <a:lnTo>
                  <a:pt x="1348892" y="68808"/>
                </a:lnTo>
                <a:lnTo>
                  <a:pt x="1449882" y="87261"/>
                </a:lnTo>
                <a:lnTo>
                  <a:pt x="1400111" y="65252"/>
                </a:lnTo>
                <a:lnTo>
                  <a:pt x="1348562" y="68745"/>
                </a:lnTo>
                <a:lnTo>
                  <a:pt x="1198308" y="41275"/>
                </a:lnTo>
                <a:lnTo>
                  <a:pt x="1147635" y="44919"/>
                </a:lnTo>
                <a:lnTo>
                  <a:pt x="1103668" y="23977"/>
                </a:lnTo>
                <a:lnTo>
                  <a:pt x="1031925" y="10858"/>
                </a:lnTo>
                <a:lnTo>
                  <a:pt x="1167345" y="9791"/>
                </a:lnTo>
                <a:lnTo>
                  <a:pt x="1303070" y="34607"/>
                </a:lnTo>
                <a:lnTo>
                  <a:pt x="1260398" y="13893"/>
                </a:lnTo>
                <a:lnTo>
                  <a:pt x="1239608" y="10096"/>
                </a:lnTo>
                <a:lnTo>
                  <a:pt x="1326349" y="6248"/>
                </a:lnTo>
                <a:lnTo>
                  <a:pt x="64973" y="1917"/>
                </a:lnTo>
                <a:lnTo>
                  <a:pt x="67106" y="15214"/>
                </a:lnTo>
                <a:lnTo>
                  <a:pt x="51612" y="25298"/>
                </a:lnTo>
                <a:lnTo>
                  <a:pt x="61836" y="27165"/>
                </a:lnTo>
                <a:lnTo>
                  <a:pt x="78905" y="43192"/>
                </a:lnTo>
                <a:lnTo>
                  <a:pt x="90805" y="58280"/>
                </a:lnTo>
                <a:lnTo>
                  <a:pt x="80911" y="69380"/>
                </a:lnTo>
                <a:lnTo>
                  <a:pt x="78333" y="94729"/>
                </a:lnTo>
                <a:lnTo>
                  <a:pt x="80848" y="108102"/>
                </a:lnTo>
                <a:lnTo>
                  <a:pt x="77101" y="133235"/>
                </a:lnTo>
                <a:lnTo>
                  <a:pt x="106311" y="138582"/>
                </a:lnTo>
                <a:lnTo>
                  <a:pt x="114503" y="152984"/>
                </a:lnTo>
                <a:lnTo>
                  <a:pt x="108458" y="177698"/>
                </a:lnTo>
                <a:lnTo>
                  <a:pt x="3088754" y="722553"/>
                </a:lnTo>
                <a:close/>
              </a:path>
              <a:path w="3089909" h="1444625">
                <a:moveTo>
                  <a:pt x="3089186" y="77114"/>
                </a:moveTo>
                <a:lnTo>
                  <a:pt x="3089084" y="64185"/>
                </a:lnTo>
                <a:lnTo>
                  <a:pt x="3087776" y="63944"/>
                </a:lnTo>
                <a:lnTo>
                  <a:pt x="3087789" y="76860"/>
                </a:lnTo>
                <a:lnTo>
                  <a:pt x="3089186" y="77114"/>
                </a:lnTo>
                <a:close/>
              </a:path>
              <a:path w="3089909" h="1444625">
                <a:moveTo>
                  <a:pt x="3089757" y="1394091"/>
                </a:moveTo>
                <a:lnTo>
                  <a:pt x="3089465" y="1200378"/>
                </a:lnTo>
                <a:lnTo>
                  <a:pt x="3089325" y="1109980"/>
                </a:lnTo>
                <a:lnTo>
                  <a:pt x="3089313" y="1097064"/>
                </a:lnTo>
                <a:lnTo>
                  <a:pt x="1793316" y="860132"/>
                </a:lnTo>
                <a:lnTo>
                  <a:pt x="1793316" y="937590"/>
                </a:lnTo>
                <a:lnTo>
                  <a:pt x="1748421" y="955205"/>
                </a:lnTo>
                <a:lnTo>
                  <a:pt x="1712277" y="935685"/>
                </a:lnTo>
                <a:lnTo>
                  <a:pt x="1679232" y="916736"/>
                </a:lnTo>
                <a:lnTo>
                  <a:pt x="1652765" y="886079"/>
                </a:lnTo>
                <a:lnTo>
                  <a:pt x="1726831" y="899617"/>
                </a:lnTo>
                <a:lnTo>
                  <a:pt x="1764639" y="919441"/>
                </a:lnTo>
                <a:lnTo>
                  <a:pt x="1793316" y="937590"/>
                </a:lnTo>
                <a:lnTo>
                  <a:pt x="1793316" y="860132"/>
                </a:lnTo>
                <a:lnTo>
                  <a:pt x="882154" y="693547"/>
                </a:lnTo>
                <a:lnTo>
                  <a:pt x="862914" y="677125"/>
                </a:lnTo>
                <a:lnTo>
                  <a:pt x="848918" y="661657"/>
                </a:lnTo>
                <a:lnTo>
                  <a:pt x="886612" y="668553"/>
                </a:lnTo>
                <a:lnTo>
                  <a:pt x="900531" y="683996"/>
                </a:lnTo>
                <a:lnTo>
                  <a:pt x="915365" y="686714"/>
                </a:lnTo>
                <a:lnTo>
                  <a:pt x="1356499" y="767359"/>
                </a:lnTo>
                <a:lnTo>
                  <a:pt x="1310525" y="746048"/>
                </a:lnTo>
                <a:lnTo>
                  <a:pt x="1152575" y="717181"/>
                </a:lnTo>
                <a:lnTo>
                  <a:pt x="1261503" y="737082"/>
                </a:lnTo>
                <a:lnTo>
                  <a:pt x="1288592" y="716216"/>
                </a:lnTo>
                <a:lnTo>
                  <a:pt x="1325765" y="710095"/>
                </a:lnTo>
                <a:lnTo>
                  <a:pt x="1362125" y="729653"/>
                </a:lnTo>
                <a:lnTo>
                  <a:pt x="1395958" y="735838"/>
                </a:lnTo>
                <a:lnTo>
                  <a:pt x="1382623" y="720496"/>
                </a:lnTo>
                <a:lnTo>
                  <a:pt x="1354607" y="702462"/>
                </a:lnTo>
                <a:lnTo>
                  <a:pt x="1322438" y="696582"/>
                </a:lnTo>
                <a:lnTo>
                  <a:pt x="1305763" y="667715"/>
                </a:lnTo>
                <a:lnTo>
                  <a:pt x="1351457" y="688975"/>
                </a:lnTo>
                <a:lnTo>
                  <a:pt x="1454950" y="707898"/>
                </a:lnTo>
                <a:lnTo>
                  <a:pt x="1482331" y="738720"/>
                </a:lnTo>
                <a:lnTo>
                  <a:pt x="1428800" y="728941"/>
                </a:lnTo>
                <a:lnTo>
                  <a:pt x="1472082" y="749757"/>
                </a:lnTo>
                <a:lnTo>
                  <a:pt x="1597291" y="772655"/>
                </a:lnTo>
                <a:lnTo>
                  <a:pt x="1635836" y="805522"/>
                </a:lnTo>
                <a:lnTo>
                  <a:pt x="1635607" y="805472"/>
                </a:lnTo>
                <a:lnTo>
                  <a:pt x="1630692" y="817486"/>
                </a:lnTo>
                <a:lnTo>
                  <a:pt x="1627593" y="816927"/>
                </a:lnTo>
                <a:lnTo>
                  <a:pt x="1623644" y="829106"/>
                </a:lnTo>
                <a:lnTo>
                  <a:pt x="3089313" y="1097064"/>
                </a:lnTo>
                <a:lnTo>
                  <a:pt x="3089160" y="993749"/>
                </a:lnTo>
                <a:lnTo>
                  <a:pt x="3088754" y="722553"/>
                </a:lnTo>
                <a:lnTo>
                  <a:pt x="62585" y="169316"/>
                </a:lnTo>
                <a:lnTo>
                  <a:pt x="64274" y="156705"/>
                </a:lnTo>
                <a:lnTo>
                  <a:pt x="68008" y="144487"/>
                </a:lnTo>
                <a:lnTo>
                  <a:pt x="69418" y="131826"/>
                </a:lnTo>
                <a:lnTo>
                  <a:pt x="61823" y="130441"/>
                </a:lnTo>
                <a:lnTo>
                  <a:pt x="58610" y="142760"/>
                </a:lnTo>
                <a:lnTo>
                  <a:pt x="43065" y="139928"/>
                </a:lnTo>
                <a:lnTo>
                  <a:pt x="26657" y="149834"/>
                </a:lnTo>
                <a:lnTo>
                  <a:pt x="24536" y="162356"/>
                </a:lnTo>
                <a:lnTo>
                  <a:pt x="16497" y="186702"/>
                </a:lnTo>
                <a:lnTo>
                  <a:pt x="8585" y="198170"/>
                </a:lnTo>
                <a:lnTo>
                  <a:pt x="0" y="209511"/>
                </a:lnTo>
                <a:lnTo>
                  <a:pt x="24574" y="226910"/>
                </a:lnTo>
                <a:lnTo>
                  <a:pt x="31572" y="228193"/>
                </a:lnTo>
                <a:lnTo>
                  <a:pt x="34645" y="241668"/>
                </a:lnTo>
                <a:lnTo>
                  <a:pt x="51981" y="270662"/>
                </a:lnTo>
                <a:lnTo>
                  <a:pt x="50482" y="283298"/>
                </a:lnTo>
                <a:lnTo>
                  <a:pt x="41554" y="294576"/>
                </a:lnTo>
                <a:lnTo>
                  <a:pt x="32105" y="292849"/>
                </a:lnTo>
                <a:lnTo>
                  <a:pt x="22225" y="303949"/>
                </a:lnTo>
                <a:lnTo>
                  <a:pt x="60566" y="336778"/>
                </a:lnTo>
                <a:lnTo>
                  <a:pt x="91757" y="368300"/>
                </a:lnTo>
                <a:lnTo>
                  <a:pt x="116332" y="411530"/>
                </a:lnTo>
                <a:lnTo>
                  <a:pt x="141643" y="441972"/>
                </a:lnTo>
                <a:lnTo>
                  <a:pt x="165912" y="485140"/>
                </a:lnTo>
                <a:lnTo>
                  <a:pt x="196532" y="516559"/>
                </a:lnTo>
                <a:lnTo>
                  <a:pt x="193205" y="528866"/>
                </a:lnTo>
                <a:lnTo>
                  <a:pt x="194564" y="542023"/>
                </a:lnTo>
                <a:lnTo>
                  <a:pt x="196519" y="555294"/>
                </a:lnTo>
                <a:lnTo>
                  <a:pt x="195008" y="567931"/>
                </a:lnTo>
                <a:lnTo>
                  <a:pt x="240385" y="589140"/>
                </a:lnTo>
                <a:lnTo>
                  <a:pt x="282778" y="609790"/>
                </a:lnTo>
                <a:lnTo>
                  <a:pt x="323227" y="630097"/>
                </a:lnTo>
                <a:lnTo>
                  <a:pt x="360451" y="662724"/>
                </a:lnTo>
                <a:lnTo>
                  <a:pt x="440842" y="703249"/>
                </a:lnTo>
                <a:lnTo>
                  <a:pt x="483781" y="724001"/>
                </a:lnTo>
                <a:lnTo>
                  <a:pt x="529920" y="745350"/>
                </a:lnTo>
                <a:lnTo>
                  <a:pt x="580288" y="767473"/>
                </a:lnTo>
                <a:lnTo>
                  <a:pt x="638213" y="778052"/>
                </a:lnTo>
                <a:lnTo>
                  <a:pt x="623316" y="749515"/>
                </a:lnTo>
                <a:lnTo>
                  <a:pt x="596823" y="731761"/>
                </a:lnTo>
                <a:lnTo>
                  <a:pt x="571538" y="714222"/>
                </a:lnTo>
                <a:lnTo>
                  <a:pt x="557961" y="698830"/>
                </a:lnTo>
                <a:lnTo>
                  <a:pt x="655167" y="716610"/>
                </a:lnTo>
                <a:lnTo>
                  <a:pt x="702805" y="738225"/>
                </a:lnTo>
                <a:lnTo>
                  <a:pt x="753478" y="747496"/>
                </a:lnTo>
                <a:lnTo>
                  <a:pt x="1066063" y="804633"/>
                </a:lnTo>
                <a:lnTo>
                  <a:pt x="1014361" y="782269"/>
                </a:lnTo>
                <a:lnTo>
                  <a:pt x="923442" y="765657"/>
                </a:lnTo>
                <a:lnTo>
                  <a:pt x="845324" y="725551"/>
                </a:lnTo>
                <a:lnTo>
                  <a:pt x="803922" y="705065"/>
                </a:lnTo>
                <a:lnTo>
                  <a:pt x="758050" y="683768"/>
                </a:lnTo>
                <a:lnTo>
                  <a:pt x="908977" y="711365"/>
                </a:lnTo>
                <a:lnTo>
                  <a:pt x="1042708" y="774547"/>
                </a:lnTo>
                <a:lnTo>
                  <a:pt x="1085075" y="795197"/>
                </a:lnTo>
                <a:lnTo>
                  <a:pt x="1077887" y="780973"/>
                </a:lnTo>
                <a:lnTo>
                  <a:pt x="1068755" y="766394"/>
                </a:lnTo>
                <a:lnTo>
                  <a:pt x="1058240" y="764476"/>
                </a:lnTo>
                <a:lnTo>
                  <a:pt x="1056043" y="738251"/>
                </a:lnTo>
                <a:lnTo>
                  <a:pt x="1098042" y="758837"/>
                </a:lnTo>
                <a:lnTo>
                  <a:pt x="1243672" y="785469"/>
                </a:lnTo>
                <a:lnTo>
                  <a:pt x="1291564" y="807135"/>
                </a:lnTo>
                <a:lnTo>
                  <a:pt x="1341221" y="816216"/>
                </a:lnTo>
                <a:lnTo>
                  <a:pt x="1387309" y="837552"/>
                </a:lnTo>
                <a:lnTo>
                  <a:pt x="1433601" y="846023"/>
                </a:lnTo>
                <a:lnTo>
                  <a:pt x="1474724" y="866432"/>
                </a:lnTo>
                <a:lnTo>
                  <a:pt x="1440319" y="873061"/>
                </a:lnTo>
                <a:lnTo>
                  <a:pt x="1350175" y="856576"/>
                </a:lnTo>
                <a:lnTo>
                  <a:pt x="1390142" y="889711"/>
                </a:lnTo>
                <a:lnTo>
                  <a:pt x="1433296" y="910501"/>
                </a:lnTo>
                <a:lnTo>
                  <a:pt x="1480921" y="919213"/>
                </a:lnTo>
                <a:lnTo>
                  <a:pt x="1529702" y="941044"/>
                </a:lnTo>
                <a:lnTo>
                  <a:pt x="1583207" y="963739"/>
                </a:lnTo>
                <a:lnTo>
                  <a:pt x="1389265" y="928281"/>
                </a:lnTo>
                <a:lnTo>
                  <a:pt x="1344358" y="907161"/>
                </a:lnTo>
                <a:lnTo>
                  <a:pt x="1297063" y="898512"/>
                </a:lnTo>
                <a:lnTo>
                  <a:pt x="1251661" y="877303"/>
                </a:lnTo>
                <a:lnTo>
                  <a:pt x="1270254" y="867791"/>
                </a:lnTo>
                <a:lnTo>
                  <a:pt x="1294231" y="872172"/>
                </a:lnTo>
                <a:lnTo>
                  <a:pt x="1320596" y="889901"/>
                </a:lnTo>
                <a:lnTo>
                  <a:pt x="1350949" y="895451"/>
                </a:lnTo>
                <a:lnTo>
                  <a:pt x="1309319" y="862025"/>
                </a:lnTo>
                <a:lnTo>
                  <a:pt x="1262862" y="853528"/>
                </a:lnTo>
                <a:lnTo>
                  <a:pt x="1215364" y="831926"/>
                </a:lnTo>
                <a:lnTo>
                  <a:pt x="1159179" y="821664"/>
                </a:lnTo>
                <a:lnTo>
                  <a:pt x="1171968" y="836904"/>
                </a:lnTo>
                <a:lnTo>
                  <a:pt x="1186421" y="852462"/>
                </a:lnTo>
                <a:lnTo>
                  <a:pt x="1145260" y="844931"/>
                </a:lnTo>
                <a:lnTo>
                  <a:pt x="1128623" y="816076"/>
                </a:lnTo>
                <a:lnTo>
                  <a:pt x="753478" y="747496"/>
                </a:lnTo>
                <a:lnTo>
                  <a:pt x="1002677" y="857605"/>
                </a:lnTo>
                <a:lnTo>
                  <a:pt x="1052868" y="866787"/>
                </a:lnTo>
                <a:lnTo>
                  <a:pt x="1097648" y="900785"/>
                </a:lnTo>
                <a:lnTo>
                  <a:pt x="1332547" y="1008278"/>
                </a:lnTo>
                <a:lnTo>
                  <a:pt x="1437449" y="1027455"/>
                </a:lnTo>
                <a:lnTo>
                  <a:pt x="1457934" y="1044117"/>
                </a:lnTo>
                <a:lnTo>
                  <a:pt x="1580946" y="1066609"/>
                </a:lnTo>
                <a:lnTo>
                  <a:pt x="1626463" y="1087831"/>
                </a:lnTo>
                <a:lnTo>
                  <a:pt x="1675269" y="1096759"/>
                </a:lnTo>
                <a:lnTo>
                  <a:pt x="1770037" y="1139901"/>
                </a:lnTo>
                <a:lnTo>
                  <a:pt x="1819897" y="1149019"/>
                </a:lnTo>
                <a:lnTo>
                  <a:pt x="1959356" y="1213243"/>
                </a:lnTo>
                <a:lnTo>
                  <a:pt x="2046287" y="1254963"/>
                </a:lnTo>
                <a:lnTo>
                  <a:pt x="2086927" y="1275308"/>
                </a:lnTo>
                <a:lnTo>
                  <a:pt x="2107742" y="1292021"/>
                </a:lnTo>
                <a:lnTo>
                  <a:pt x="2152713" y="1300238"/>
                </a:lnTo>
                <a:lnTo>
                  <a:pt x="2171014" y="1290675"/>
                </a:lnTo>
                <a:lnTo>
                  <a:pt x="2212149" y="1324013"/>
                </a:lnTo>
                <a:lnTo>
                  <a:pt x="2266086" y="1346784"/>
                </a:lnTo>
                <a:lnTo>
                  <a:pt x="2370721" y="1365910"/>
                </a:lnTo>
                <a:lnTo>
                  <a:pt x="2373134" y="1353451"/>
                </a:lnTo>
                <a:lnTo>
                  <a:pt x="2377249" y="1341285"/>
                </a:lnTo>
                <a:lnTo>
                  <a:pt x="2428252" y="1350619"/>
                </a:lnTo>
                <a:lnTo>
                  <a:pt x="2525077" y="1394142"/>
                </a:lnTo>
                <a:lnTo>
                  <a:pt x="2575598" y="1403375"/>
                </a:lnTo>
                <a:lnTo>
                  <a:pt x="2624785" y="1399451"/>
                </a:lnTo>
                <a:lnTo>
                  <a:pt x="2608694" y="1396517"/>
                </a:lnTo>
                <a:lnTo>
                  <a:pt x="2604528" y="1382839"/>
                </a:lnTo>
                <a:lnTo>
                  <a:pt x="2606446" y="1370291"/>
                </a:lnTo>
                <a:lnTo>
                  <a:pt x="2652877" y="1391678"/>
                </a:lnTo>
                <a:lnTo>
                  <a:pt x="2749740" y="1435214"/>
                </a:lnTo>
                <a:lnTo>
                  <a:pt x="2798229" y="1444078"/>
                </a:lnTo>
                <a:lnTo>
                  <a:pt x="2792476" y="1430108"/>
                </a:lnTo>
                <a:lnTo>
                  <a:pt x="2784208" y="1428597"/>
                </a:lnTo>
                <a:lnTo>
                  <a:pt x="2778722" y="1414691"/>
                </a:lnTo>
                <a:lnTo>
                  <a:pt x="2772232" y="1413497"/>
                </a:lnTo>
                <a:lnTo>
                  <a:pt x="2821495" y="1409598"/>
                </a:lnTo>
                <a:lnTo>
                  <a:pt x="2864231" y="1404505"/>
                </a:lnTo>
                <a:lnTo>
                  <a:pt x="2905658" y="1399159"/>
                </a:lnTo>
                <a:lnTo>
                  <a:pt x="2948648" y="1407020"/>
                </a:lnTo>
                <a:lnTo>
                  <a:pt x="2998393" y="1429029"/>
                </a:lnTo>
                <a:lnTo>
                  <a:pt x="3004375" y="1417205"/>
                </a:lnTo>
                <a:lnTo>
                  <a:pt x="3010357" y="1405394"/>
                </a:lnTo>
                <a:lnTo>
                  <a:pt x="3029267" y="1395945"/>
                </a:lnTo>
                <a:lnTo>
                  <a:pt x="3057182" y="1388135"/>
                </a:lnTo>
                <a:lnTo>
                  <a:pt x="3089757" y="1394091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4124" y="2561877"/>
            <a:ext cx="225977" cy="2259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4124" y="3784209"/>
            <a:ext cx="225977" cy="2259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4124" y="6228874"/>
            <a:ext cx="225977" cy="2259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14479" y="1819188"/>
            <a:ext cx="8207375" cy="6137275"/>
          </a:xfrm>
          <a:prstGeom prst="rect">
            <a:avLst/>
          </a:prstGeom>
        </p:spPr>
        <p:txBody>
          <a:bodyPr vert="horz" wrap="square" lIns="0" tIns="319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sz="6000" b="1" spc="455" dirty="0">
                <a:solidFill>
                  <a:srgbClr val="7E4525"/>
                </a:solidFill>
                <a:latin typeface="Arial"/>
                <a:cs typeface="Arial"/>
              </a:rPr>
              <a:t>Introduction</a:t>
            </a:r>
            <a:endParaRPr sz="6000">
              <a:latin typeface="Arial"/>
              <a:cs typeface="Arial"/>
            </a:endParaRPr>
          </a:p>
          <a:p>
            <a:pPr marL="12700" marR="5080">
              <a:lnSpc>
                <a:spcPts val="9620"/>
              </a:lnSpc>
              <a:spcBef>
                <a:spcPts val="730"/>
              </a:spcBef>
            </a:pPr>
            <a:r>
              <a:rPr sz="6000" b="1" spc="305" dirty="0">
                <a:solidFill>
                  <a:srgbClr val="7E4525"/>
                </a:solidFill>
                <a:latin typeface="Arial"/>
                <a:cs typeface="Arial"/>
              </a:rPr>
              <a:t>The </a:t>
            </a:r>
            <a:r>
              <a:rPr sz="6000" b="1" spc="310" dirty="0">
                <a:solidFill>
                  <a:srgbClr val="7E4525"/>
                </a:solidFill>
                <a:latin typeface="Arial"/>
                <a:cs typeface="Arial"/>
              </a:rPr>
              <a:t>classification </a:t>
            </a:r>
            <a:r>
              <a:rPr sz="6000" b="1" spc="385" dirty="0">
                <a:solidFill>
                  <a:srgbClr val="7E4525"/>
                </a:solidFill>
                <a:latin typeface="Arial"/>
                <a:cs typeface="Arial"/>
              </a:rPr>
              <a:t>of </a:t>
            </a:r>
            <a:r>
              <a:rPr sz="6000" b="1" spc="-165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6000" b="1" spc="505" dirty="0">
                <a:solidFill>
                  <a:srgbClr val="7E4525"/>
                </a:solidFill>
                <a:latin typeface="Arial"/>
                <a:cs typeface="Arial"/>
              </a:rPr>
              <a:t>vowels</a:t>
            </a:r>
            <a:endParaRPr sz="6000">
              <a:latin typeface="Arial"/>
              <a:cs typeface="Arial"/>
            </a:endParaRPr>
          </a:p>
          <a:p>
            <a:pPr marL="12700" marR="5080">
              <a:lnSpc>
                <a:spcPts val="9620"/>
              </a:lnSpc>
            </a:pPr>
            <a:r>
              <a:rPr sz="6000" b="1" spc="305" dirty="0">
                <a:solidFill>
                  <a:srgbClr val="7E4525"/>
                </a:solidFill>
                <a:latin typeface="Arial"/>
                <a:cs typeface="Arial"/>
              </a:rPr>
              <a:t>The </a:t>
            </a:r>
            <a:r>
              <a:rPr sz="6000" b="1" spc="310" dirty="0">
                <a:solidFill>
                  <a:srgbClr val="7E4525"/>
                </a:solidFill>
                <a:latin typeface="Arial"/>
                <a:cs typeface="Arial"/>
              </a:rPr>
              <a:t>classification </a:t>
            </a:r>
            <a:r>
              <a:rPr sz="6000" b="1" spc="385" dirty="0">
                <a:solidFill>
                  <a:srgbClr val="7E4525"/>
                </a:solidFill>
                <a:latin typeface="Arial"/>
                <a:cs typeface="Arial"/>
              </a:rPr>
              <a:t>of </a:t>
            </a:r>
            <a:r>
              <a:rPr sz="6000" b="1" spc="-165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6000" b="1" spc="330" dirty="0">
                <a:solidFill>
                  <a:srgbClr val="7E4525"/>
                </a:solidFill>
                <a:latin typeface="Arial"/>
                <a:cs typeface="Arial"/>
              </a:rPr>
              <a:t>consonants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7628255" cy="10287000"/>
            <a:chOff x="0" y="0"/>
            <a:chExt cx="7628255" cy="10287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7628255" cy="10287000"/>
            </a:xfrm>
            <a:custGeom>
              <a:avLst/>
              <a:gdLst/>
              <a:ahLst/>
              <a:cxnLst/>
              <a:rect l="l" t="t" r="r" b="b"/>
              <a:pathLst>
                <a:path w="7628255" h="10287000">
                  <a:moveTo>
                    <a:pt x="0" y="10286999"/>
                  </a:moveTo>
                  <a:lnTo>
                    <a:pt x="0" y="0"/>
                  </a:lnTo>
                  <a:lnTo>
                    <a:pt x="7627794" y="0"/>
                  </a:lnTo>
                  <a:lnTo>
                    <a:pt x="7627794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7EA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699" y="5938265"/>
              <a:ext cx="2380615" cy="163830"/>
            </a:xfrm>
            <a:custGeom>
              <a:avLst/>
              <a:gdLst/>
              <a:ahLst/>
              <a:cxnLst/>
              <a:rect l="l" t="t" r="r" b="b"/>
              <a:pathLst>
                <a:path w="2380615" h="163829">
                  <a:moveTo>
                    <a:pt x="2380355" y="163785"/>
                  </a:moveTo>
                  <a:lnTo>
                    <a:pt x="0" y="163785"/>
                  </a:lnTo>
                  <a:lnTo>
                    <a:pt x="0" y="0"/>
                  </a:lnTo>
                  <a:lnTo>
                    <a:pt x="2380355" y="0"/>
                  </a:lnTo>
                  <a:lnTo>
                    <a:pt x="2380355" y="163785"/>
                  </a:lnTo>
                  <a:close/>
                </a:path>
              </a:pathLst>
            </a:custGeom>
            <a:solidFill>
              <a:srgbClr val="FFD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1961372"/>
            <a:ext cx="5430520" cy="336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</a:pPr>
            <a:r>
              <a:rPr sz="6300" spc="204" dirty="0">
                <a:solidFill>
                  <a:srgbClr val="F5F6F1"/>
                </a:solidFill>
              </a:rPr>
              <a:t>OUTLINE </a:t>
            </a:r>
            <a:r>
              <a:rPr sz="6300" spc="240" dirty="0">
                <a:solidFill>
                  <a:srgbClr val="F5F6F1"/>
                </a:solidFill>
              </a:rPr>
              <a:t>OF </a:t>
            </a:r>
            <a:r>
              <a:rPr sz="6300" spc="245" dirty="0">
                <a:solidFill>
                  <a:srgbClr val="F5F6F1"/>
                </a:solidFill>
              </a:rPr>
              <a:t> </a:t>
            </a:r>
            <a:r>
              <a:rPr sz="6300" spc="225" dirty="0">
                <a:solidFill>
                  <a:srgbClr val="F5F6F1"/>
                </a:solidFill>
              </a:rPr>
              <a:t>D</a:t>
            </a:r>
            <a:r>
              <a:rPr sz="6300" spc="315" dirty="0">
                <a:solidFill>
                  <a:srgbClr val="F5F6F1"/>
                </a:solidFill>
              </a:rPr>
              <a:t>I</a:t>
            </a:r>
            <a:r>
              <a:rPr sz="6300" spc="155" dirty="0">
                <a:solidFill>
                  <a:srgbClr val="F5F6F1"/>
                </a:solidFill>
              </a:rPr>
              <a:t>S</a:t>
            </a:r>
            <a:r>
              <a:rPr sz="6300" spc="320" dirty="0">
                <a:solidFill>
                  <a:srgbClr val="F5F6F1"/>
                </a:solidFill>
              </a:rPr>
              <a:t>C</a:t>
            </a:r>
            <a:r>
              <a:rPr sz="6300" spc="265" dirty="0">
                <a:solidFill>
                  <a:srgbClr val="F5F6F1"/>
                </a:solidFill>
              </a:rPr>
              <a:t>U</a:t>
            </a:r>
            <a:r>
              <a:rPr sz="6300" spc="155" dirty="0">
                <a:solidFill>
                  <a:srgbClr val="F5F6F1"/>
                </a:solidFill>
              </a:rPr>
              <a:t>SS</a:t>
            </a:r>
            <a:r>
              <a:rPr sz="6300" spc="315" dirty="0">
                <a:solidFill>
                  <a:srgbClr val="F5F6F1"/>
                </a:solidFill>
              </a:rPr>
              <a:t>I</a:t>
            </a:r>
            <a:r>
              <a:rPr sz="6300" spc="750" dirty="0">
                <a:solidFill>
                  <a:srgbClr val="F5F6F1"/>
                </a:solidFill>
              </a:rPr>
              <a:t>O</a:t>
            </a:r>
            <a:r>
              <a:rPr sz="6300" spc="385" dirty="0">
                <a:solidFill>
                  <a:srgbClr val="F5F6F1"/>
                </a:solidFill>
              </a:rPr>
              <a:t>N  </a:t>
            </a:r>
            <a:r>
              <a:rPr sz="6300" spc="260" dirty="0">
                <a:solidFill>
                  <a:srgbClr val="F5F6F1"/>
                </a:solidFill>
              </a:rPr>
              <a:t>TOPICS</a:t>
            </a:r>
            <a:endParaRPr sz="6300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803" y="8312799"/>
            <a:ext cx="5023723" cy="19853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313425"/>
            <a:ext cx="2076450" cy="142875"/>
          </a:xfrm>
          <a:custGeom>
            <a:avLst/>
            <a:gdLst/>
            <a:ahLst/>
            <a:cxnLst/>
            <a:rect l="l" t="t" r="r" b="b"/>
            <a:pathLst>
              <a:path w="2076450" h="142875">
                <a:moveTo>
                  <a:pt x="2076450" y="142875"/>
                </a:moveTo>
                <a:lnTo>
                  <a:pt x="0" y="142875"/>
                </a:lnTo>
                <a:lnTo>
                  <a:pt x="0" y="0"/>
                </a:lnTo>
                <a:lnTo>
                  <a:pt x="2076450" y="0"/>
                </a:lnTo>
                <a:lnTo>
                  <a:pt x="2076450" y="142875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700" y="1004480"/>
            <a:ext cx="120618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229" dirty="0">
                <a:solidFill>
                  <a:srgbClr val="7E4525"/>
                </a:solidFill>
                <a:latin typeface="Tahoma"/>
                <a:cs typeface="Tahoma"/>
              </a:rPr>
              <a:t>3.</a:t>
            </a:r>
            <a:r>
              <a:rPr sz="5500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5500" spc="-30" dirty="0">
                <a:solidFill>
                  <a:srgbClr val="7E4525"/>
                </a:solidFill>
                <a:latin typeface="Tahoma"/>
                <a:cs typeface="Tahoma"/>
              </a:rPr>
              <a:t>THE</a:t>
            </a:r>
            <a:r>
              <a:rPr sz="5500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5500" spc="250" dirty="0">
                <a:solidFill>
                  <a:srgbClr val="7E4525"/>
                </a:solidFill>
                <a:latin typeface="Tahoma"/>
                <a:cs typeface="Tahoma"/>
              </a:rPr>
              <a:t>PLACE</a:t>
            </a:r>
            <a:r>
              <a:rPr sz="5500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5500" spc="305" dirty="0">
                <a:solidFill>
                  <a:srgbClr val="7E4525"/>
                </a:solidFill>
                <a:latin typeface="Tahoma"/>
                <a:cs typeface="Tahoma"/>
              </a:rPr>
              <a:t>OF</a:t>
            </a:r>
            <a:r>
              <a:rPr sz="5500" spc="90" dirty="0">
                <a:solidFill>
                  <a:srgbClr val="7E4525"/>
                </a:solidFill>
                <a:latin typeface="Tahoma"/>
                <a:cs typeface="Tahoma"/>
              </a:rPr>
              <a:t> </a:t>
            </a:r>
            <a:r>
              <a:rPr sz="5500" spc="120" dirty="0">
                <a:solidFill>
                  <a:srgbClr val="7E4525"/>
                </a:solidFill>
                <a:latin typeface="Tahoma"/>
                <a:cs typeface="Tahoma"/>
              </a:rPr>
              <a:t>ARTICULATION</a:t>
            </a:r>
            <a:endParaRPr sz="55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37" y="1084"/>
            <a:ext cx="18279745" cy="9840595"/>
            <a:chOff x="8537" y="1084"/>
            <a:chExt cx="18279745" cy="9840595"/>
          </a:xfrm>
        </p:grpSpPr>
        <p:sp>
          <p:nvSpPr>
            <p:cNvPr id="6" name="object 6"/>
            <p:cNvSpPr/>
            <p:nvPr/>
          </p:nvSpPr>
          <p:spPr>
            <a:xfrm>
              <a:off x="8537" y="8679423"/>
              <a:ext cx="18279745" cy="1162050"/>
            </a:xfrm>
            <a:custGeom>
              <a:avLst/>
              <a:gdLst/>
              <a:ahLst/>
              <a:cxnLst/>
              <a:rect l="l" t="t" r="r" b="b"/>
              <a:pathLst>
                <a:path w="18279745" h="1162050">
                  <a:moveTo>
                    <a:pt x="0" y="0"/>
                  </a:moveTo>
                  <a:lnTo>
                    <a:pt x="18279464" y="0"/>
                  </a:lnTo>
                  <a:lnTo>
                    <a:pt x="18279464" y="1162049"/>
                  </a:lnTo>
                  <a:lnTo>
                    <a:pt x="0" y="1162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7303" y="1084"/>
              <a:ext cx="3730581" cy="24717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69" y="2167391"/>
              <a:ext cx="7086630" cy="70739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6000" y="2803696"/>
            <a:ext cx="8260080" cy="475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  <a:tabLst>
                <a:tab pos="1003300" algn="l"/>
                <a:tab pos="1774189" algn="l"/>
                <a:tab pos="5199380" algn="l"/>
                <a:tab pos="6242685" algn="l"/>
                <a:tab pos="7686040" algn="l"/>
              </a:tabLst>
            </a:pPr>
            <a:r>
              <a:rPr sz="2900" b="1" spc="320" dirty="0">
                <a:solidFill>
                  <a:srgbClr val="7E4525"/>
                </a:solidFill>
                <a:latin typeface="Tahoma"/>
                <a:cs typeface="Tahoma"/>
              </a:rPr>
              <a:t>L</a:t>
            </a:r>
            <a:r>
              <a:rPr sz="2900" b="1" spc="630" dirty="0">
                <a:solidFill>
                  <a:srgbClr val="7E4525"/>
                </a:solidFill>
                <a:latin typeface="Tahoma"/>
                <a:cs typeface="Tahoma"/>
              </a:rPr>
              <a:t>A</a:t>
            </a:r>
            <a:r>
              <a:rPr sz="2900" b="1" spc="285" dirty="0">
                <a:solidFill>
                  <a:srgbClr val="7E4525"/>
                </a:solidFill>
                <a:latin typeface="Tahoma"/>
                <a:cs typeface="Tahoma"/>
              </a:rPr>
              <a:t>B</a:t>
            </a:r>
            <a:r>
              <a:rPr sz="2900" b="1" spc="-165" dirty="0">
                <a:solidFill>
                  <a:srgbClr val="7E4525"/>
                </a:solidFill>
                <a:latin typeface="Tahoma"/>
                <a:cs typeface="Tahoma"/>
              </a:rPr>
              <a:t>I</a:t>
            </a:r>
            <a:r>
              <a:rPr sz="2900" b="1" spc="630" dirty="0">
                <a:solidFill>
                  <a:srgbClr val="7E4525"/>
                </a:solidFill>
                <a:latin typeface="Tahoma"/>
                <a:cs typeface="Tahoma"/>
              </a:rPr>
              <a:t>A</a:t>
            </a:r>
            <a:r>
              <a:rPr sz="2900" b="1" spc="-25" dirty="0">
                <a:solidFill>
                  <a:srgbClr val="7E4525"/>
                </a:solidFill>
                <a:latin typeface="Tahoma"/>
                <a:cs typeface="Tahoma"/>
              </a:rPr>
              <a:t>L</a:t>
            </a:r>
            <a:r>
              <a:rPr sz="2900" b="1" dirty="0">
                <a:solidFill>
                  <a:srgbClr val="7E4525"/>
                </a:solidFill>
                <a:latin typeface="Tahoma"/>
                <a:cs typeface="Tahoma"/>
              </a:rPr>
              <a:t>	</a:t>
            </a:r>
            <a:r>
              <a:rPr sz="2900" b="1" spc="590" dirty="0">
                <a:solidFill>
                  <a:srgbClr val="7E4525"/>
                </a:solidFill>
                <a:latin typeface="Tahoma"/>
                <a:cs typeface="Tahoma"/>
              </a:rPr>
              <a:t>C</a:t>
            </a:r>
            <a:r>
              <a:rPr sz="2900" b="1" spc="655" dirty="0">
                <a:solidFill>
                  <a:srgbClr val="7E4525"/>
                </a:solidFill>
                <a:latin typeface="Tahoma"/>
                <a:cs typeface="Tahoma"/>
              </a:rPr>
              <a:t>O</a:t>
            </a:r>
            <a:r>
              <a:rPr sz="2900" b="1" spc="505" dirty="0">
                <a:solidFill>
                  <a:srgbClr val="7E4525"/>
                </a:solidFill>
                <a:latin typeface="Tahoma"/>
                <a:cs typeface="Tahoma"/>
              </a:rPr>
              <a:t>N</a:t>
            </a:r>
            <a:r>
              <a:rPr sz="2900" b="1" spc="455" dirty="0">
                <a:solidFill>
                  <a:srgbClr val="7E4525"/>
                </a:solidFill>
                <a:latin typeface="Tahoma"/>
                <a:cs typeface="Tahoma"/>
              </a:rPr>
              <a:t>S</a:t>
            </a:r>
            <a:r>
              <a:rPr sz="2900" b="1" spc="655" dirty="0">
                <a:solidFill>
                  <a:srgbClr val="7E4525"/>
                </a:solidFill>
                <a:latin typeface="Tahoma"/>
                <a:cs typeface="Tahoma"/>
              </a:rPr>
              <a:t>O</a:t>
            </a:r>
            <a:r>
              <a:rPr sz="2900" b="1" spc="505" dirty="0">
                <a:solidFill>
                  <a:srgbClr val="7E4525"/>
                </a:solidFill>
                <a:latin typeface="Tahoma"/>
                <a:cs typeface="Tahoma"/>
              </a:rPr>
              <a:t>N</a:t>
            </a:r>
            <a:r>
              <a:rPr sz="2900" b="1" spc="630" dirty="0">
                <a:solidFill>
                  <a:srgbClr val="7E4525"/>
                </a:solidFill>
                <a:latin typeface="Tahoma"/>
                <a:cs typeface="Tahoma"/>
              </a:rPr>
              <a:t>A</a:t>
            </a:r>
            <a:r>
              <a:rPr sz="2900" b="1" spc="505" dirty="0">
                <a:solidFill>
                  <a:srgbClr val="7E4525"/>
                </a:solidFill>
                <a:latin typeface="Tahoma"/>
                <a:cs typeface="Tahoma"/>
              </a:rPr>
              <a:t>N</a:t>
            </a:r>
            <a:r>
              <a:rPr sz="2900" b="1" spc="295" dirty="0">
                <a:solidFill>
                  <a:srgbClr val="7E4525"/>
                </a:solidFill>
                <a:latin typeface="Tahoma"/>
                <a:cs typeface="Tahoma"/>
              </a:rPr>
              <a:t>T</a:t>
            </a:r>
            <a:r>
              <a:rPr sz="2900" b="1" spc="110" dirty="0">
                <a:solidFill>
                  <a:srgbClr val="7E4525"/>
                </a:solidFill>
                <a:latin typeface="Tahoma"/>
                <a:cs typeface="Tahoma"/>
              </a:rPr>
              <a:t>S</a:t>
            </a:r>
            <a:r>
              <a:rPr sz="2900" b="1" dirty="0">
                <a:solidFill>
                  <a:srgbClr val="7E4525"/>
                </a:solidFill>
                <a:latin typeface="Tahoma"/>
                <a:cs typeface="Tahoma"/>
              </a:rPr>
              <a:t>	</a:t>
            </a:r>
            <a:r>
              <a:rPr sz="2900" b="1" spc="630" dirty="0">
                <a:solidFill>
                  <a:srgbClr val="7E4525"/>
                </a:solidFill>
                <a:latin typeface="Tahoma"/>
                <a:cs typeface="Tahoma"/>
              </a:rPr>
              <a:t>A</a:t>
            </a:r>
            <a:r>
              <a:rPr sz="2900" b="1" spc="315" dirty="0">
                <a:solidFill>
                  <a:srgbClr val="7E4525"/>
                </a:solidFill>
                <a:latin typeface="Tahoma"/>
                <a:cs typeface="Tahoma"/>
              </a:rPr>
              <a:t>R</a:t>
            </a:r>
            <a:r>
              <a:rPr sz="2900" b="1" spc="-105" dirty="0">
                <a:solidFill>
                  <a:srgbClr val="7E4525"/>
                </a:solidFill>
                <a:latin typeface="Tahoma"/>
                <a:cs typeface="Tahoma"/>
              </a:rPr>
              <a:t>E</a:t>
            </a:r>
            <a:r>
              <a:rPr sz="2900" b="1" dirty="0">
                <a:solidFill>
                  <a:srgbClr val="7E4525"/>
                </a:solidFill>
                <a:latin typeface="Tahoma"/>
                <a:cs typeface="Tahoma"/>
              </a:rPr>
              <a:t>	</a:t>
            </a:r>
            <a:r>
              <a:rPr sz="2900" b="1" spc="495" dirty="0">
                <a:solidFill>
                  <a:srgbClr val="7E4525"/>
                </a:solidFill>
                <a:latin typeface="Tahoma"/>
                <a:cs typeface="Tahoma"/>
              </a:rPr>
              <a:t>M</a:t>
            </a:r>
            <a:r>
              <a:rPr sz="2900" b="1" spc="630" dirty="0">
                <a:solidFill>
                  <a:srgbClr val="7E4525"/>
                </a:solidFill>
                <a:latin typeface="Tahoma"/>
                <a:cs typeface="Tahoma"/>
              </a:rPr>
              <a:t>A</a:t>
            </a:r>
            <a:r>
              <a:rPr sz="2900" b="1" spc="285" dirty="0">
                <a:solidFill>
                  <a:srgbClr val="7E4525"/>
                </a:solidFill>
                <a:latin typeface="Tahoma"/>
                <a:cs typeface="Tahoma"/>
              </a:rPr>
              <a:t>D</a:t>
            </a:r>
            <a:r>
              <a:rPr sz="2900" b="1" spc="-105" dirty="0">
                <a:solidFill>
                  <a:srgbClr val="7E4525"/>
                </a:solidFill>
                <a:latin typeface="Tahoma"/>
                <a:cs typeface="Tahoma"/>
              </a:rPr>
              <a:t>E</a:t>
            </a:r>
            <a:r>
              <a:rPr sz="2900" b="1" dirty="0">
                <a:solidFill>
                  <a:srgbClr val="7E4525"/>
                </a:solidFill>
                <a:latin typeface="Tahoma"/>
                <a:cs typeface="Tahoma"/>
              </a:rPr>
              <a:t>	</a:t>
            </a:r>
            <a:r>
              <a:rPr sz="2900" b="1" spc="285" dirty="0">
                <a:solidFill>
                  <a:srgbClr val="7E4525"/>
                </a:solidFill>
                <a:latin typeface="Tahoma"/>
                <a:cs typeface="Tahoma"/>
              </a:rPr>
              <a:t>B</a:t>
            </a:r>
            <a:r>
              <a:rPr sz="2900" b="1" spc="114" dirty="0">
                <a:solidFill>
                  <a:srgbClr val="7E4525"/>
                </a:solidFill>
                <a:latin typeface="Tahoma"/>
                <a:cs typeface="Tahoma"/>
              </a:rPr>
              <a:t>Y  </a:t>
            </a:r>
            <a:r>
              <a:rPr sz="2900" b="1" spc="175" dirty="0">
                <a:solidFill>
                  <a:srgbClr val="7E4525"/>
                </a:solidFill>
                <a:latin typeface="Tahoma"/>
                <a:cs typeface="Tahoma"/>
              </a:rPr>
              <a:t>THE	</a:t>
            </a:r>
            <a:r>
              <a:rPr sz="2900" b="1" spc="215" dirty="0">
                <a:solidFill>
                  <a:srgbClr val="7E4525"/>
                </a:solidFill>
                <a:latin typeface="Tahoma"/>
                <a:cs typeface="Tahoma"/>
              </a:rPr>
              <a:t>LIPS.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ahoma"/>
              <a:cs typeface="Tahoma"/>
            </a:endParaRPr>
          </a:p>
          <a:p>
            <a:pPr marL="401320" marR="104139" algn="ctr">
              <a:lnSpc>
                <a:spcPct val="132300"/>
              </a:lnSpc>
              <a:tabLst>
                <a:tab pos="1582420" algn="l"/>
                <a:tab pos="2764155" algn="l"/>
                <a:tab pos="2987040" algn="l"/>
                <a:tab pos="4060825" algn="l"/>
                <a:tab pos="6959600" algn="l"/>
              </a:tabLst>
            </a:pPr>
            <a:r>
              <a:rPr sz="3250" b="1" spc="-70" dirty="0">
                <a:solidFill>
                  <a:srgbClr val="F5F6F1"/>
                </a:solidFill>
                <a:latin typeface="Tahoma"/>
                <a:cs typeface="Tahoma"/>
              </a:rPr>
              <a:t>B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575" dirty="0">
                <a:solidFill>
                  <a:srgbClr val="F5F6F1"/>
                </a:solidFill>
                <a:latin typeface="Tahoma"/>
                <a:cs typeface="Tahoma"/>
              </a:rPr>
              <a:t>I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25" dirty="0">
                <a:solidFill>
                  <a:srgbClr val="F5F6F1"/>
                </a:solidFill>
                <a:latin typeface="Tahoma"/>
                <a:cs typeface="Tahoma"/>
              </a:rPr>
              <a:t>L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320" dirty="0">
                <a:solidFill>
                  <a:srgbClr val="F5F6F1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70" dirty="0">
                <a:solidFill>
                  <a:srgbClr val="F5F6F1"/>
                </a:solidFill>
                <a:latin typeface="Tahoma"/>
                <a:cs typeface="Tahoma"/>
              </a:rPr>
              <a:t>B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575" dirty="0">
                <a:solidFill>
                  <a:srgbClr val="F5F6F1"/>
                </a:solidFill>
                <a:latin typeface="Tahoma"/>
                <a:cs typeface="Tahoma"/>
              </a:rPr>
              <a:t>I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320" dirty="0">
                <a:solidFill>
                  <a:srgbClr val="F5F6F1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25" dirty="0">
                <a:solidFill>
                  <a:srgbClr val="F5F6F1"/>
                </a:solidFill>
                <a:latin typeface="Tahoma"/>
                <a:cs typeface="Tahoma"/>
              </a:rPr>
              <a:t>L</a:t>
            </a:r>
            <a:r>
              <a:rPr sz="3250" b="1" dirty="0">
                <a:solidFill>
                  <a:srgbClr val="F5F6F1"/>
                </a:solidFill>
                <a:latin typeface="Tahoma"/>
                <a:cs typeface="Tahoma"/>
              </a:rPr>
              <a:t>		</a:t>
            </a:r>
            <a:r>
              <a:rPr sz="3250" b="1" spc="275" dirty="0">
                <a:solidFill>
                  <a:srgbClr val="F5F6F1"/>
                </a:solidFill>
                <a:latin typeface="Tahoma"/>
                <a:cs typeface="Tahoma"/>
              </a:rPr>
              <a:t>C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345" dirty="0">
                <a:solidFill>
                  <a:srgbClr val="F5F6F1"/>
                </a:solidFill>
                <a:latin typeface="Tahoma"/>
                <a:cs typeface="Tahoma"/>
              </a:rPr>
              <a:t>O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F5F6F1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120" dirty="0">
                <a:solidFill>
                  <a:srgbClr val="F5F6F1"/>
                </a:solidFill>
                <a:latin typeface="Tahoma"/>
                <a:cs typeface="Tahoma"/>
              </a:rPr>
              <a:t>S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345" dirty="0">
                <a:solidFill>
                  <a:srgbClr val="F5F6F1"/>
                </a:solidFill>
                <a:latin typeface="Tahoma"/>
                <a:cs typeface="Tahoma"/>
              </a:rPr>
              <a:t>O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F5F6F1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320" dirty="0">
                <a:solidFill>
                  <a:srgbClr val="F5F6F1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F5F6F1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55" dirty="0">
                <a:solidFill>
                  <a:srgbClr val="F5F6F1"/>
                </a:solidFill>
                <a:latin typeface="Tahoma"/>
                <a:cs typeface="Tahoma"/>
              </a:rPr>
              <a:t>T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120" dirty="0">
                <a:solidFill>
                  <a:srgbClr val="F5F6F1"/>
                </a:solidFill>
                <a:latin typeface="Tahoma"/>
                <a:cs typeface="Tahoma"/>
              </a:rPr>
              <a:t>S</a:t>
            </a:r>
            <a:r>
              <a:rPr sz="3250" b="1" dirty="0">
                <a:solidFill>
                  <a:srgbClr val="F5F6F1"/>
                </a:solidFill>
                <a:latin typeface="Tahoma"/>
                <a:cs typeface="Tahoma"/>
              </a:rPr>
              <a:t>	</a:t>
            </a:r>
            <a:r>
              <a:rPr sz="3250" b="1" spc="320" dirty="0">
                <a:solidFill>
                  <a:srgbClr val="F5F6F1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35" dirty="0">
                <a:solidFill>
                  <a:srgbClr val="F5F6F1"/>
                </a:solidFill>
                <a:latin typeface="Tahoma"/>
                <a:cs typeface="Tahoma"/>
              </a:rPr>
              <a:t>R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120" dirty="0">
                <a:solidFill>
                  <a:srgbClr val="F5F6F1"/>
                </a:solidFill>
                <a:latin typeface="Tahoma"/>
                <a:cs typeface="Tahoma"/>
              </a:rPr>
              <a:t>E</a:t>
            </a:r>
            <a:r>
              <a:rPr sz="3250" b="1" spc="-465" dirty="0">
                <a:solidFill>
                  <a:srgbClr val="F5F6F1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F5F6F1"/>
                </a:solidFill>
                <a:latin typeface="Tahoma"/>
                <a:cs typeface="Tahoma"/>
              </a:rPr>
              <a:t>: 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25" dirty="0">
                <a:solidFill>
                  <a:srgbClr val="CC0403"/>
                </a:solidFill>
                <a:latin typeface="Tahoma"/>
                <a:cs typeface="Tahoma"/>
              </a:rPr>
              <a:t>P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50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25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70" dirty="0">
                <a:solidFill>
                  <a:srgbClr val="CC0403"/>
                </a:solidFill>
                <a:latin typeface="Tahoma"/>
                <a:cs typeface="Tahoma"/>
              </a:rPr>
              <a:t>B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50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25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165" dirty="0">
                <a:solidFill>
                  <a:srgbClr val="CC0403"/>
                </a:solidFill>
                <a:latin typeface="Tahoma"/>
                <a:cs typeface="Tahoma"/>
              </a:rPr>
              <a:t>M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50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25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300" dirty="0">
                <a:solidFill>
                  <a:srgbClr val="CC0403"/>
                </a:solidFill>
                <a:latin typeface="Tahoma"/>
                <a:cs typeface="Tahoma"/>
              </a:rPr>
              <a:t>W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endParaRPr sz="3250">
              <a:latin typeface="Tahoma"/>
              <a:cs typeface="Tahoma"/>
            </a:endParaRPr>
          </a:p>
          <a:p>
            <a:pPr marL="353060" marR="56515" algn="ctr">
              <a:lnSpc>
                <a:spcPct val="132300"/>
              </a:lnSpc>
              <a:tabLst>
                <a:tab pos="1776730" algn="l"/>
                <a:tab pos="2917190" algn="l"/>
                <a:tab pos="4458970" algn="l"/>
              </a:tabLst>
            </a:pPr>
            <a:r>
              <a:rPr sz="3250" b="1" spc="-25" dirty="0">
                <a:solidFill>
                  <a:srgbClr val="ECECEC"/>
                </a:solidFill>
                <a:latin typeface="Tahoma"/>
                <a:cs typeface="Tahoma"/>
              </a:rPr>
              <a:t>L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20" dirty="0">
                <a:solidFill>
                  <a:srgbClr val="ECECEC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70" dirty="0">
                <a:solidFill>
                  <a:srgbClr val="ECECEC"/>
                </a:solidFill>
                <a:latin typeface="Tahoma"/>
                <a:cs typeface="Tahoma"/>
              </a:rPr>
              <a:t>B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575" dirty="0">
                <a:solidFill>
                  <a:srgbClr val="ECECEC"/>
                </a:solidFill>
                <a:latin typeface="Tahoma"/>
                <a:cs typeface="Tahoma"/>
              </a:rPr>
              <a:t>I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45" dirty="0">
                <a:solidFill>
                  <a:srgbClr val="ECECEC"/>
                </a:solidFill>
                <a:latin typeface="Tahoma"/>
                <a:cs typeface="Tahoma"/>
              </a:rPr>
              <a:t>O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0" dirty="0">
                <a:solidFill>
                  <a:srgbClr val="ECECEC"/>
                </a:solidFill>
                <a:latin typeface="Tahoma"/>
                <a:cs typeface="Tahoma"/>
              </a:rPr>
              <a:t>-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65" dirty="0">
                <a:solidFill>
                  <a:srgbClr val="ECECEC"/>
                </a:solidFill>
                <a:latin typeface="Tahoma"/>
                <a:cs typeface="Tahoma"/>
              </a:rPr>
              <a:t>D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120" dirty="0">
                <a:solidFill>
                  <a:srgbClr val="ECECEC"/>
                </a:solidFill>
                <a:latin typeface="Tahoma"/>
                <a:cs typeface="Tahoma"/>
              </a:rPr>
              <a:t>E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ECECEC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55" dirty="0">
                <a:solidFill>
                  <a:srgbClr val="ECECEC"/>
                </a:solidFill>
                <a:latin typeface="Tahoma"/>
                <a:cs typeface="Tahoma"/>
              </a:rPr>
              <a:t>T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20" dirty="0">
                <a:solidFill>
                  <a:srgbClr val="ECECEC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25" dirty="0">
                <a:solidFill>
                  <a:srgbClr val="ECECEC"/>
                </a:solidFill>
                <a:latin typeface="Tahoma"/>
                <a:cs typeface="Tahoma"/>
              </a:rPr>
              <a:t>L</a:t>
            </a:r>
            <a:r>
              <a:rPr sz="3250" b="1" dirty="0">
                <a:solidFill>
                  <a:srgbClr val="ECECEC"/>
                </a:solidFill>
                <a:latin typeface="Tahoma"/>
                <a:cs typeface="Tahoma"/>
              </a:rPr>
              <a:t>	</a:t>
            </a:r>
            <a:r>
              <a:rPr sz="3250" b="1" spc="275" dirty="0">
                <a:solidFill>
                  <a:srgbClr val="ECECEC"/>
                </a:solidFill>
                <a:latin typeface="Tahoma"/>
                <a:cs typeface="Tahoma"/>
              </a:rPr>
              <a:t>C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45" dirty="0">
                <a:solidFill>
                  <a:srgbClr val="ECECEC"/>
                </a:solidFill>
                <a:latin typeface="Tahoma"/>
                <a:cs typeface="Tahoma"/>
              </a:rPr>
              <a:t>O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ECECEC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120" dirty="0">
                <a:solidFill>
                  <a:srgbClr val="ECECEC"/>
                </a:solidFill>
                <a:latin typeface="Tahoma"/>
                <a:cs typeface="Tahoma"/>
              </a:rPr>
              <a:t>S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45" dirty="0">
                <a:solidFill>
                  <a:srgbClr val="ECECEC"/>
                </a:solidFill>
                <a:latin typeface="Tahoma"/>
                <a:cs typeface="Tahoma"/>
              </a:rPr>
              <a:t>O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ECECEC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320" dirty="0">
                <a:solidFill>
                  <a:srgbClr val="ECECEC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175" dirty="0">
                <a:solidFill>
                  <a:srgbClr val="ECECEC"/>
                </a:solidFill>
                <a:latin typeface="Tahoma"/>
                <a:cs typeface="Tahoma"/>
              </a:rPr>
              <a:t>N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55" dirty="0">
                <a:solidFill>
                  <a:srgbClr val="ECECEC"/>
                </a:solidFill>
                <a:latin typeface="Tahoma"/>
                <a:cs typeface="Tahoma"/>
              </a:rPr>
              <a:t>T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75" dirty="0">
                <a:solidFill>
                  <a:srgbClr val="ECECEC"/>
                </a:solidFill>
                <a:latin typeface="Tahoma"/>
                <a:cs typeface="Tahoma"/>
              </a:rPr>
              <a:t>S  </a:t>
            </a:r>
            <a:r>
              <a:rPr sz="3250" b="1" spc="320" dirty="0">
                <a:solidFill>
                  <a:srgbClr val="ECECEC"/>
                </a:solidFill>
                <a:latin typeface="Tahoma"/>
                <a:cs typeface="Tahoma"/>
              </a:rPr>
              <a:t>A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35" dirty="0">
                <a:solidFill>
                  <a:srgbClr val="ECECEC"/>
                </a:solidFill>
                <a:latin typeface="Tahoma"/>
                <a:cs typeface="Tahoma"/>
              </a:rPr>
              <a:t>R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120" dirty="0">
                <a:solidFill>
                  <a:srgbClr val="ECECEC"/>
                </a:solidFill>
                <a:latin typeface="Tahoma"/>
                <a:cs typeface="Tahoma"/>
              </a:rPr>
              <a:t>E</a:t>
            </a:r>
            <a:r>
              <a:rPr sz="3250" b="1" spc="-4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50" b="1" spc="-50" dirty="0">
                <a:solidFill>
                  <a:srgbClr val="ECECEC"/>
                </a:solidFill>
                <a:latin typeface="Tahoma"/>
                <a:cs typeface="Tahoma"/>
              </a:rPr>
              <a:t>:</a:t>
            </a:r>
            <a:r>
              <a:rPr sz="3250" b="1" dirty="0">
                <a:solidFill>
                  <a:srgbClr val="ECECEC"/>
                </a:solidFill>
                <a:latin typeface="Tahoma"/>
                <a:cs typeface="Tahoma"/>
              </a:rPr>
              <a:t>	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50" dirty="0">
                <a:solidFill>
                  <a:srgbClr val="CC0403"/>
                </a:solidFill>
                <a:latin typeface="Tahoma"/>
                <a:cs typeface="Tahoma"/>
              </a:rPr>
              <a:t>F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50" dirty="0">
                <a:solidFill>
                  <a:srgbClr val="CC0403"/>
                </a:solidFill>
                <a:latin typeface="Tahoma"/>
                <a:cs typeface="Tahoma"/>
              </a:rPr>
              <a:t>‚</a:t>
            </a:r>
            <a:r>
              <a:rPr sz="3250" b="1" dirty="0">
                <a:solidFill>
                  <a:srgbClr val="CC0403"/>
                </a:solidFill>
                <a:latin typeface="Tahoma"/>
                <a:cs typeface="Tahoma"/>
              </a:rPr>
              <a:t>	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[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350" dirty="0">
                <a:solidFill>
                  <a:srgbClr val="CC0403"/>
                </a:solidFill>
                <a:latin typeface="Tahoma"/>
                <a:cs typeface="Tahoma"/>
              </a:rPr>
              <a:t>V</a:t>
            </a:r>
            <a:r>
              <a:rPr sz="3250" b="1" spc="-465" dirty="0">
                <a:solidFill>
                  <a:srgbClr val="CC0403"/>
                </a:solidFill>
                <a:latin typeface="Tahoma"/>
                <a:cs typeface="Tahoma"/>
              </a:rPr>
              <a:t> </a:t>
            </a:r>
            <a:r>
              <a:rPr sz="3250" b="1" spc="-45" dirty="0">
                <a:solidFill>
                  <a:srgbClr val="CC0403"/>
                </a:solidFill>
                <a:latin typeface="Tahoma"/>
                <a:cs typeface="Tahoma"/>
              </a:rPr>
              <a:t>]</a:t>
            </a:r>
            <a:endParaRPr sz="3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906743"/>
            <a:ext cx="18288000" cy="1380490"/>
          </a:xfrm>
          <a:custGeom>
            <a:avLst/>
            <a:gdLst/>
            <a:ahLst/>
            <a:cxnLst/>
            <a:rect l="l" t="t" r="r" b="b"/>
            <a:pathLst>
              <a:path w="18288000" h="1380490">
                <a:moveTo>
                  <a:pt x="0" y="1380256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1380256"/>
                </a:lnTo>
                <a:lnTo>
                  <a:pt x="0" y="1380256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780392" y="63"/>
            <a:ext cx="8507730" cy="7001509"/>
            <a:chOff x="9780392" y="63"/>
            <a:chExt cx="8507730" cy="70015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7304" y="63"/>
              <a:ext cx="3730580" cy="26633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0392" y="2555436"/>
              <a:ext cx="7904073" cy="444560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1650" y="2578872"/>
            <a:ext cx="8687435" cy="417004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  <a:tabLst>
                <a:tab pos="3006090" algn="l"/>
                <a:tab pos="6320790" algn="l"/>
                <a:tab pos="7300595" algn="l"/>
              </a:tabLst>
            </a:pPr>
            <a:r>
              <a:rPr sz="2550" b="1" spc="80" dirty="0">
                <a:solidFill>
                  <a:srgbClr val="7EABAC"/>
                </a:solidFill>
                <a:latin typeface="Trebuchet MS"/>
                <a:cs typeface="Trebuchet MS"/>
              </a:rPr>
              <a:t>I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7EABAC"/>
                </a:solidFill>
                <a:latin typeface="Trebuchet MS"/>
                <a:cs typeface="Trebuchet MS"/>
              </a:rPr>
              <a:t>R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60" dirty="0">
                <a:solidFill>
                  <a:srgbClr val="7EABAC"/>
                </a:solidFill>
                <a:latin typeface="Trebuchet MS"/>
                <a:cs typeface="Trebuchet MS"/>
              </a:rPr>
              <a:t>D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375" dirty="0">
                <a:solidFill>
                  <a:srgbClr val="7EABAC"/>
                </a:solidFill>
                <a:latin typeface="Trebuchet MS"/>
                <a:cs typeface="Trebuchet MS"/>
              </a:rPr>
              <a:t>C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40" dirty="0">
                <a:solidFill>
                  <a:srgbClr val="7EABAC"/>
                </a:solidFill>
                <a:latin typeface="Trebuchet MS"/>
                <a:cs typeface="Trebuchet MS"/>
              </a:rPr>
              <a:t>: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65" dirty="0">
                <a:solidFill>
                  <a:srgbClr val="CC0403"/>
                </a:solidFill>
                <a:latin typeface="Arial"/>
                <a:cs typeface="Arial"/>
              </a:rPr>
              <a:t>Ө</a:t>
            </a:r>
            <a:r>
              <a:rPr sz="2550" b="1" spc="-32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360" dirty="0">
                <a:solidFill>
                  <a:srgbClr val="CC0403"/>
                </a:solidFill>
                <a:latin typeface="Trebuchet MS"/>
                <a:cs typeface="Trebuchet MS"/>
              </a:rPr>
              <a:t>Ð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endParaRPr sz="2550">
              <a:latin typeface="Trebuchet MS"/>
              <a:cs typeface="Trebuchet MS"/>
            </a:endParaRPr>
          </a:p>
          <a:p>
            <a:pPr marL="12700" marR="5080" algn="ctr">
              <a:lnSpc>
                <a:spcPct val="133300"/>
              </a:lnSpc>
              <a:spcBef>
                <a:spcPts val="5"/>
              </a:spcBef>
              <a:tabLst>
                <a:tab pos="932180" algn="l"/>
                <a:tab pos="1783080" algn="l"/>
                <a:tab pos="2959100" algn="l"/>
                <a:tab pos="3879215" algn="l"/>
                <a:tab pos="4934585" algn="l"/>
                <a:tab pos="5692140" algn="l"/>
                <a:tab pos="7732395" algn="l"/>
              </a:tabLst>
            </a:pPr>
            <a:r>
              <a:rPr sz="2550" b="1" spc="260" dirty="0">
                <a:solidFill>
                  <a:srgbClr val="7EABAC"/>
                </a:solidFill>
                <a:latin typeface="Trebuchet MS"/>
                <a:cs typeface="Trebuchet MS"/>
              </a:rPr>
              <a:t>D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375" dirty="0">
                <a:solidFill>
                  <a:srgbClr val="7EABAC"/>
                </a:solidFill>
                <a:latin typeface="Trebuchet MS"/>
                <a:cs typeface="Trebuchet MS"/>
              </a:rPr>
              <a:t>C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7EABAC"/>
                </a:solidFill>
                <a:latin typeface="Trebuchet MS"/>
                <a:cs typeface="Trebuchet MS"/>
              </a:rPr>
              <a:t>R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260" dirty="0">
                <a:solidFill>
                  <a:srgbClr val="7EABAC"/>
                </a:solidFill>
                <a:latin typeface="Trebuchet MS"/>
                <a:cs typeface="Trebuchet MS"/>
              </a:rPr>
              <a:t>D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7EABAC"/>
                </a:solidFill>
                <a:latin typeface="Trebuchet MS"/>
                <a:cs typeface="Trebuchet MS"/>
              </a:rPr>
              <a:t>R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35" dirty="0">
                <a:solidFill>
                  <a:srgbClr val="7EABAC"/>
                </a:solidFill>
                <a:latin typeface="Trebuchet MS"/>
                <a:cs typeface="Trebuchet MS"/>
              </a:rPr>
              <a:t>:  </a:t>
            </a:r>
            <a:r>
              <a:rPr sz="2550" b="1" spc="-25" dirty="0">
                <a:solidFill>
                  <a:srgbClr val="CC0403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220" dirty="0">
                <a:solidFill>
                  <a:srgbClr val="CC0403"/>
                </a:solidFill>
                <a:latin typeface="Trebuchet MS"/>
                <a:cs typeface="Trebuchet MS"/>
              </a:rPr>
              <a:t>H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CC0403"/>
                </a:solidFill>
                <a:latin typeface="Trebuchet MS"/>
                <a:cs typeface="Trebuchet MS"/>
              </a:rPr>
              <a:t>E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285" dirty="0">
                <a:solidFill>
                  <a:srgbClr val="CC0403"/>
                </a:solidFill>
                <a:latin typeface="Trebuchet MS"/>
                <a:cs typeface="Trebuchet MS"/>
              </a:rPr>
              <a:t>R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85" dirty="0">
                <a:solidFill>
                  <a:srgbClr val="CC0403"/>
                </a:solidFill>
                <a:latin typeface="Trebuchet MS"/>
                <a:cs typeface="Trebuchet MS"/>
              </a:rPr>
              <a:t>U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CC0403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CC0403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80" dirty="0">
                <a:solidFill>
                  <a:srgbClr val="CC0403"/>
                </a:solidFill>
                <a:latin typeface="Trebuchet MS"/>
                <a:cs typeface="Trebuchet MS"/>
              </a:rPr>
              <a:t>I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CC0403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CC0403"/>
                </a:solidFill>
                <a:latin typeface="Trebuchet MS"/>
                <a:cs typeface="Trebuchet MS"/>
              </a:rPr>
              <a:t>N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30" dirty="0">
                <a:solidFill>
                  <a:srgbClr val="CC0403"/>
                </a:solidFill>
                <a:latin typeface="Arial"/>
                <a:cs typeface="Arial"/>
              </a:rPr>
              <a:t>Т</a:t>
            </a:r>
            <a:r>
              <a:rPr sz="2550" b="1" spc="-32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40" dirty="0">
                <a:solidFill>
                  <a:srgbClr val="CC0403"/>
                </a:solidFill>
                <a:latin typeface="Trebuchet MS"/>
                <a:cs typeface="Trebuchet MS"/>
              </a:rPr>
              <a:t>,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40" dirty="0">
                <a:solidFill>
                  <a:srgbClr val="CC0403"/>
                </a:solidFill>
                <a:latin typeface="Arial"/>
                <a:cs typeface="Arial"/>
              </a:rPr>
              <a:t>Д</a:t>
            </a:r>
            <a:r>
              <a:rPr sz="2550" b="1" spc="-32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  <a:tabLst>
                <a:tab pos="2381250" algn="l"/>
                <a:tab pos="5695950" algn="l"/>
                <a:tab pos="6609715" algn="l"/>
                <a:tab pos="7570470" algn="l"/>
              </a:tabLst>
            </a:pP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30" dirty="0">
                <a:solidFill>
                  <a:srgbClr val="7EABAC"/>
                </a:solidFill>
                <a:latin typeface="Trebuchet MS"/>
                <a:cs typeface="Trebuchet MS"/>
              </a:rPr>
              <a:t>V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7EABAC"/>
                </a:solidFill>
                <a:latin typeface="Trebuchet MS"/>
                <a:cs typeface="Trebuchet MS"/>
              </a:rPr>
              <a:t>R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375" dirty="0">
                <a:solidFill>
                  <a:srgbClr val="7EABAC"/>
                </a:solidFill>
                <a:latin typeface="Trebuchet MS"/>
                <a:cs typeface="Trebuchet MS"/>
              </a:rPr>
              <a:t>C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40" dirty="0">
                <a:solidFill>
                  <a:srgbClr val="7EABAC"/>
                </a:solidFill>
                <a:latin typeface="Trebuchet MS"/>
                <a:cs typeface="Trebuchet MS"/>
              </a:rPr>
              <a:t>: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CC0403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260" dirty="0">
                <a:solidFill>
                  <a:srgbClr val="CC0403"/>
                </a:solidFill>
                <a:latin typeface="Trebuchet MS"/>
                <a:cs typeface="Trebuchet MS"/>
              </a:rPr>
              <a:t>D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CC0403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  <a:tabLst>
                <a:tab pos="970280" algn="l"/>
                <a:tab pos="1959610" algn="l"/>
              </a:tabLst>
            </a:pP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550" dirty="0">
                <a:solidFill>
                  <a:srgbClr val="CC0403"/>
                </a:solidFill>
                <a:latin typeface="Trebuchet MS"/>
                <a:cs typeface="Trebuchet MS"/>
              </a:rPr>
              <a:t>Z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CC0403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</a:t>
            </a:r>
            <a:r>
              <a:rPr sz="2550" b="1" dirty="0">
                <a:solidFill>
                  <a:srgbClr val="CC0403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CC0403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  <a:tabLst>
                <a:tab pos="3723004" algn="l"/>
                <a:tab pos="7037705" algn="l"/>
              </a:tabLst>
            </a:pPr>
            <a:r>
              <a:rPr sz="2550" b="1" spc="215" dirty="0">
                <a:solidFill>
                  <a:srgbClr val="7EABAC"/>
                </a:solidFill>
                <a:latin typeface="Trebuchet MS"/>
                <a:cs typeface="Trebuchet MS"/>
              </a:rPr>
              <a:t>P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0" dirty="0">
                <a:solidFill>
                  <a:srgbClr val="7EABAC"/>
                </a:solidFill>
                <a:latin typeface="Trebuchet MS"/>
                <a:cs typeface="Trebuchet MS"/>
              </a:rPr>
              <a:t>–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30" dirty="0">
                <a:solidFill>
                  <a:srgbClr val="7EABAC"/>
                </a:solidFill>
                <a:latin typeface="Trebuchet MS"/>
                <a:cs typeface="Trebuchet MS"/>
              </a:rPr>
              <a:t>V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7EABAC"/>
                </a:solidFill>
                <a:latin typeface="Trebuchet MS"/>
                <a:cs typeface="Trebuchet MS"/>
              </a:rPr>
              <a:t>R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375" dirty="0">
                <a:solidFill>
                  <a:srgbClr val="7EABAC"/>
                </a:solidFill>
                <a:latin typeface="Trebuchet MS"/>
                <a:cs typeface="Trebuchet MS"/>
              </a:rPr>
              <a:t>C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40" dirty="0">
                <a:solidFill>
                  <a:srgbClr val="7EABAC"/>
                </a:solidFill>
                <a:latin typeface="Trebuchet MS"/>
                <a:cs typeface="Trebuchet MS"/>
              </a:rPr>
              <a:t>: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CC0403"/>
                </a:solidFill>
                <a:latin typeface="Trebuchet MS"/>
                <a:cs typeface="Trebuchet MS"/>
              </a:rPr>
              <a:t>R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endParaRPr sz="2550">
              <a:latin typeface="Trebuchet MS"/>
              <a:cs typeface="Trebuchet MS"/>
            </a:endParaRPr>
          </a:p>
          <a:p>
            <a:pPr marL="187325" marR="179705" algn="ctr">
              <a:lnSpc>
                <a:spcPct val="133300"/>
              </a:lnSpc>
              <a:tabLst>
                <a:tab pos="1227455" algn="l"/>
                <a:tab pos="2273300" algn="l"/>
                <a:tab pos="4486275" algn="l"/>
                <a:tab pos="7800975" algn="l"/>
              </a:tabLst>
            </a:pPr>
            <a:r>
              <a:rPr sz="2550" b="1" spc="215" dirty="0">
                <a:solidFill>
                  <a:srgbClr val="7EABAC"/>
                </a:solidFill>
                <a:latin typeface="Trebuchet MS"/>
                <a:cs typeface="Trebuchet MS"/>
              </a:rPr>
              <a:t>P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0" dirty="0">
                <a:solidFill>
                  <a:srgbClr val="7EABAC"/>
                </a:solidFill>
                <a:latin typeface="Trebuchet MS"/>
                <a:cs typeface="Trebuchet MS"/>
              </a:rPr>
              <a:t>–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30" dirty="0">
                <a:solidFill>
                  <a:srgbClr val="7EABAC"/>
                </a:solidFill>
                <a:latin typeface="Trebuchet MS"/>
                <a:cs typeface="Trebuchet MS"/>
              </a:rPr>
              <a:t>V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" dirty="0">
                <a:solidFill>
                  <a:srgbClr val="7EABAC"/>
                </a:solidFill>
                <a:latin typeface="Trebuchet MS"/>
                <a:cs typeface="Trebuchet MS"/>
              </a:rPr>
              <a:t>E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5" dirty="0">
                <a:solidFill>
                  <a:srgbClr val="7EABAC"/>
                </a:solidFill>
                <a:latin typeface="Trebuchet MS"/>
                <a:cs typeface="Trebuchet MS"/>
              </a:rPr>
              <a:t>L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285" dirty="0">
                <a:solidFill>
                  <a:srgbClr val="7EABAC"/>
                </a:solidFill>
                <a:latin typeface="Trebuchet MS"/>
                <a:cs typeface="Trebuchet MS"/>
              </a:rPr>
              <a:t>R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375" dirty="0">
                <a:solidFill>
                  <a:srgbClr val="7EABAC"/>
                </a:solidFill>
                <a:latin typeface="Trebuchet MS"/>
                <a:cs typeface="Trebuchet MS"/>
              </a:rPr>
              <a:t>C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65" dirty="0">
                <a:solidFill>
                  <a:srgbClr val="7EABAC"/>
                </a:solidFill>
                <a:latin typeface="Trebuchet MS"/>
                <a:cs typeface="Trebuchet MS"/>
              </a:rPr>
              <a:t>O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00" dirty="0">
                <a:solidFill>
                  <a:srgbClr val="7EABAC"/>
                </a:solidFill>
                <a:latin typeface="Trebuchet MS"/>
                <a:cs typeface="Trebuchet MS"/>
              </a:rPr>
              <a:t>A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N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7EABAC"/>
                </a:solidFill>
                <a:latin typeface="Trebuchet MS"/>
                <a:cs typeface="Trebuchet MS"/>
              </a:rPr>
              <a:t>T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425" dirty="0">
                <a:solidFill>
                  <a:srgbClr val="7EABAC"/>
                </a:solidFill>
                <a:latin typeface="Trebuchet MS"/>
                <a:cs typeface="Trebuchet MS"/>
              </a:rPr>
              <a:t>S</a:t>
            </a:r>
            <a:r>
              <a:rPr sz="2550" b="1" spc="-385" dirty="0">
                <a:solidFill>
                  <a:srgbClr val="7EABAC"/>
                </a:solidFill>
                <a:latin typeface="Trebuchet MS"/>
                <a:cs typeface="Trebuchet MS"/>
              </a:rPr>
              <a:t> </a:t>
            </a:r>
            <a:r>
              <a:rPr sz="2550" b="1" spc="-40" dirty="0">
                <a:solidFill>
                  <a:srgbClr val="7EABAC"/>
                </a:solidFill>
                <a:latin typeface="Trebuchet MS"/>
                <a:cs typeface="Trebuchet MS"/>
              </a:rPr>
              <a:t>:</a:t>
            </a:r>
            <a:r>
              <a:rPr sz="2550" b="1" dirty="0">
                <a:solidFill>
                  <a:srgbClr val="7EABAC"/>
                </a:solidFill>
                <a:latin typeface="Trebuchet MS"/>
                <a:cs typeface="Trebuchet MS"/>
              </a:rPr>
              <a:t>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55" dirty="0">
                <a:solidFill>
                  <a:srgbClr val="CC0403"/>
                </a:solidFill>
                <a:latin typeface="Arial"/>
                <a:cs typeface="Arial"/>
              </a:rPr>
              <a:t>ʧ</a:t>
            </a:r>
            <a:r>
              <a:rPr sz="2550" b="1" spc="-32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65" dirty="0">
                <a:solidFill>
                  <a:srgbClr val="CC0403"/>
                </a:solidFill>
                <a:latin typeface="Trebuchet MS"/>
                <a:cs typeface="Trebuchet MS"/>
              </a:rPr>
              <a:t>‚ 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125" dirty="0">
                <a:solidFill>
                  <a:srgbClr val="CC0403"/>
                </a:solidFill>
                <a:latin typeface="Arial"/>
                <a:cs typeface="Arial"/>
              </a:rPr>
              <a:t>ʤ</a:t>
            </a:r>
            <a:r>
              <a:rPr sz="2550" b="1" spc="-32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0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400" spc="1185" dirty="0">
                <a:solidFill>
                  <a:srgbClr val="CC0403"/>
                </a:solidFill>
                <a:latin typeface="Lucida Sans Unicode"/>
                <a:cs typeface="Lucida Sans Unicode"/>
              </a:rPr>
              <a:t>∫</a:t>
            </a:r>
            <a:r>
              <a:rPr sz="2400" spc="-375" dirty="0">
                <a:solidFill>
                  <a:srgbClr val="CC0403"/>
                </a:solidFill>
                <a:latin typeface="Lucida Sans Unicode"/>
                <a:cs typeface="Lucida Sans Unicode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r>
              <a:rPr sz="2550" b="1" spc="-380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190" dirty="0">
                <a:solidFill>
                  <a:srgbClr val="CC0403"/>
                </a:solidFill>
                <a:latin typeface="Trebuchet MS"/>
                <a:cs typeface="Trebuchet MS"/>
              </a:rPr>
              <a:t>‚	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[</a:t>
            </a:r>
            <a:r>
              <a:rPr sz="2550" b="1" spc="-385" dirty="0">
                <a:solidFill>
                  <a:srgbClr val="CC0403"/>
                </a:solidFill>
                <a:latin typeface="Trebuchet MS"/>
                <a:cs typeface="Trebuchet MS"/>
              </a:rPr>
              <a:t> </a:t>
            </a:r>
            <a:r>
              <a:rPr sz="2550" b="1" spc="-55" dirty="0">
                <a:solidFill>
                  <a:srgbClr val="CC0403"/>
                </a:solidFill>
                <a:latin typeface="Arial"/>
                <a:cs typeface="Arial"/>
              </a:rPr>
              <a:t>Ʒ</a:t>
            </a:r>
            <a:r>
              <a:rPr sz="2550" b="1" spc="-32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550" b="1" spc="110" dirty="0">
                <a:solidFill>
                  <a:srgbClr val="CC0403"/>
                </a:solidFill>
                <a:latin typeface="Trebuchet MS"/>
                <a:cs typeface="Trebuchet MS"/>
              </a:rPr>
              <a:t>]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7303" y="64"/>
            <a:ext cx="3730581" cy="26633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395" y="7874283"/>
            <a:ext cx="4571891" cy="241896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28700" y="4254215"/>
            <a:ext cx="3044825" cy="209550"/>
          </a:xfrm>
          <a:custGeom>
            <a:avLst/>
            <a:gdLst/>
            <a:ahLst/>
            <a:cxnLst/>
            <a:rect l="l" t="t" r="r" b="b"/>
            <a:pathLst>
              <a:path w="3044825" h="209550">
                <a:moveTo>
                  <a:pt x="3044514" y="209484"/>
                </a:moveTo>
                <a:lnTo>
                  <a:pt x="0" y="209484"/>
                </a:lnTo>
                <a:lnTo>
                  <a:pt x="0" y="0"/>
                </a:lnTo>
                <a:lnTo>
                  <a:pt x="3044514" y="0"/>
                </a:lnTo>
                <a:lnTo>
                  <a:pt x="3044514" y="209484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4620" y="685471"/>
            <a:ext cx="9302115" cy="287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8050" spc="1010" dirty="0">
                <a:solidFill>
                  <a:srgbClr val="F5F6F1"/>
                </a:solidFill>
                <a:latin typeface="Trebuchet MS"/>
                <a:cs typeface="Trebuchet MS"/>
              </a:rPr>
              <a:t>THANK</a:t>
            </a:r>
            <a:r>
              <a:rPr sz="8050" spc="45" dirty="0">
                <a:solidFill>
                  <a:srgbClr val="F5F6F1"/>
                </a:solidFill>
                <a:latin typeface="Trebuchet MS"/>
                <a:cs typeface="Trebuchet MS"/>
              </a:rPr>
              <a:t> </a:t>
            </a:r>
            <a:r>
              <a:rPr sz="8050" spc="1090" dirty="0">
                <a:solidFill>
                  <a:srgbClr val="F5F6F1"/>
                </a:solidFill>
                <a:latin typeface="Trebuchet MS"/>
                <a:cs typeface="Trebuchet MS"/>
              </a:rPr>
              <a:t>YOU</a:t>
            </a:r>
            <a:r>
              <a:rPr sz="8050" spc="50" dirty="0">
                <a:solidFill>
                  <a:srgbClr val="F5F6F1"/>
                </a:solidFill>
                <a:latin typeface="Trebuchet MS"/>
                <a:cs typeface="Trebuchet MS"/>
              </a:rPr>
              <a:t> </a:t>
            </a:r>
            <a:r>
              <a:rPr sz="8050" spc="819" dirty="0">
                <a:solidFill>
                  <a:srgbClr val="F5F6F1"/>
                </a:solidFill>
                <a:latin typeface="Trebuchet MS"/>
                <a:cs typeface="Trebuchet MS"/>
              </a:rPr>
              <a:t>FOR </a:t>
            </a:r>
            <a:r>
              <a:rPr sz="8050" spc="-2410" dirty="0">
                <a:solidFill>
                  <a:srgbClr val="F5F6F1"/>
                </a:solidFill>
                <a:latin typeface="Trebuchet MS"/>
                <a:cs typeface="Trebuchet MS"/>
              </a:rPr>
              <a:t> </a:t>
            </a:r>
            <a:r>
              <a:rPr sz="8050" spc="715" dirty="0">
                <a:solidFill>
                  <a:srgbClr val="F5F6F1"/>
                </a:solidFill>
                <a:latin typeface="Trebuchet MS"/>
                <a:cs typeface="Trebuchet MS"/>
              </a:rPr>
              <a:t>ATTENTION</a:t>
            </a:r>
            <a:endParaRPr sz="80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5187657"/>
            <a:ext cx="516572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3845" algn="l"/>
              </a:tabLst>
            </a:pPr>
            <a:endParaRPr sz="42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20461" y="4016535"/>
            <a:ext cx="235204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190" dirty="0" smtClean="0">
                <a:solidFill>
                  <a:srgbClr val="F5F6F1"/>
                </a:solidFill>
                <a:latin typeface="Lucida Sans Unicode"/>
                <a:cs typeface="Lucida Sans Unicode"/>
              </a:rPr>
              <a:t>: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3274" y="5178585"/>
            <a:ext cx="31940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  <a:tabLst>
                <a:tab pos="167640" algn="l"/>
              </a:tabLst>
            </a:pP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73993" y="5178585"/>
            <a:ext cx="199834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80243" y="5759610"/>
            <a:ext cx="285051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  <a:tabLst>
                <a:tab pos="167640" algn="l"/>
              </a:tabLst>
            </a:pP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07752" y="5759610"/>
            <a:ext cx="206438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90551" y="6340635"/>
            <a:ext cx="5981700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4940" marR="5080" indent="-154940" algn="r">
              <a:lnSpc>
                <a:spcPct val="100000"/>
              </a:lnSpc>
              <a:spcBef>
                <a:spcPts val="1935"/>
              </a:spcBef>
              <a:buChar char="•"/>
              <a:tabLst>
                <a:tab pos="154940" algn="l"/>
                <a:tab pos="4359275" algn="l"/>
              </a:tabLst>
            </a:pPr>
            <a:endParaRPr sz="2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803" y="8312799"/>
            <a:ext cx="5023723" cy="19853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92299" y="591971"/>
            <a:ext cx="2995930" cy="914400"/>
            <a:chOff x="15292299" y="591971"/>
            <a:chExt cx="2995930" cy="914400"/>
          </a:xfrm>
        </p:grpSpPr>
        <p:sp>
          <p:nvSpPr>
            <p:cNvPr id="5" name="object 5"/>
            <p:cNvSpPr/>
            <p:nvPr/>
          </p:nvSpPr>
          <p:spPr>
            <a:xfrm>
              <a:off x="15292299" y="591971"/>
              <a:ext cx="2995930" cy="914400"/>
            </a:xfrm>
            <a:custGeom>
              <a:avLst/>
              <a:gdLst/>
              <a:ahLst/>
              <a:cxnLst/>
              <a:rect l="l" t="t" r="r" b="b"/>
              <a:pathLst>
                <a:path w="2995930" h="914400">
                  <a:moveTo>
                    <a:pt x="757516" y="662114"/>
                  </a:moveTo>
                  <a:lnTo>
                    <a:pt x="753605" y="663968"/>
                  </a:lnTo>
                  <a:lnTo>
                    <a:pt x="755205" y="663740"/>
                  </a:lnTo>
                  <a:lnTo>
                    <a:pt x="757516" y="662114"/>
                  </a:lnTo>
                  <a:close/>
                </a:path>
                <a:path w="2995930" h="914400">
                  <a:moveTo>
                    <a:pt x="2038959" y="416369"/>
                  </a:moveTo>
                  <a:lnTo>
                    <a:pt x="2031466" y="419557"/>
                  </a:lnTo>
                  <a:lnTo>
                    <a:pt x="2023999" y="421932"/>
                  </a:lnTo>
                  <a:lnTo>
                    <a:pt x="2018322" y="425742"/>
                  </a:lnTo>
                  <a:lnTo>
                    <a:pt x="2016175" y="433222"/>
                  </a:lnTo>
                  <a:lnTo>
                    <a:pt x="2022614" y="429209"/>
                  </a:lnTo>
                  <a:lnTo>
                    <a:pt x="2030539" y="425615"/>
                  </a:lnTo>
                  <a:lnTo>
                    <a:pt x="2036965" y="421614"/>
                  </a:lnTo>
                  <a:lnTo>
                    <a:pt x="2038959" y="416369"/>
                  </a:lnTo>
                  <a:close/>
                </a:path>
                <a:path w="2995930" h="914400">
                  <a:moveTo>
                    <a:pt x="2160486" y="359981"/>
                  </a:moveTo>
                  <a:lnTo>
                    <a:pt x="2136051" y="369138"/>
                  </a:lnTo>
                  <a:lnTo>
                    <a:pt x="2109686" y="379768"/>
                  </a:lnTo>
                  <a:lnTo>
                    <a:pt x="2083358" y="392772"/>
                  </a:lnTo>
                  <a:lnTo>
                    <a:pt x="2059063" y="409067"/>
                  </a:lnTo>
                  <a:lnTo>
                    <a:pt x="2086813" y="396468"/>
                  </a:lnTo>
                  <a:lnTo>
                    <a:pt x="2112937" y="385178"/>
                  </a:lnTo>
                  <a:lnTo>
                    <a:pt x="2137486" y="373557"/>
                  </a:lnTo>
                  <a:lnTo>
                    <a:pt x="2160486" y="359981"/>
                  </a:lnTo>
                  <a:close/>
                </a:path>
                <a:path w="2995930" h="914400">
                  <a:moveTo>
                    <a:pt x="2995612" y="459117"/>
                  </a:moveTo>
                  <a:lnTo>
                    <a:pt x="2984309" y="463359"/>
                  </a:lnTo>
                  <a:lnTo>
                    <a:pt x="2936697" y="484530"/>
                  </a:lnTo>
                  <a:lnTo>
                    <a:pt x="2889008" y="501865"/>
                  </a:lnTo>
                  <a:lnTo>
                    <a:pt x="2838348" y="510654"/>
                  </a:lnTo>
                  <a:lnTo>
                    <a:pt x="2825610" y="517664"/>
                  </a:lnTo>
                  <a:lnTo>
                    <a:pt x="2816098" y="524217"/>
                  </a:lnTo>
                  <a:lnTo>
                    <a:pt x="2807220" y="528091"/>
                  </a:lnTo>
                  <a:lnTo>
                    <a:pt x="2995612" y="500202"/>
                  </a:lnTo>
                  <a:lnTo>
                    <a:pt x="2995612" y="459117"/>
                  </a:lnTo>
                  <a:close/>
                </a:path>
                <a:path w="2995930" h="914400">
                  <a:moveTo>
                    <a:pt x="2995663" y="249847"/>
                  </a:moveTo>
                  <a:lnTo>
                    <a:pt x="2975279" y="255435"/>
                  </a:lnTo>
                  <a:lnTo>
                    <a:pt x="2925102" y="273126"/>
                  </a:lnTo>
                  <a:lnTo>
                    <a:pt x="2874670" y="289585"/>
                  </a:lnTo>
                  <a:lnTo>
                    <a:pt x="2676906" y="359943"/>
                  </a:lnTo>
                  <a:lnTo>
                    <a:pt x="2582253" y="391934"/>
                  </a:lnTo>
                  <a:lnTo>
                    <a:pt x="2576322" y="392811"/>
                  </a:lnTo>
                  <a:lnTo>
                    <a:pt x="2574747" y="389191"/>
                  </a:lnTo>
                  <a:lnTo>
                    <a:pt x="2573261" y="385572"/>
                  </a:lnTo>
                  <a:lnTo>
                    <a:pt x="2567813" y="387654"/>
                  </a:lnTo>
                  <a:lnTo>
                    <a:pt x="2559227" y="395351"/>
                  </a:lnTo>
                  <a:lnTo>
                    <a:pt x="2549652" y="400621"/>
                  </a:lnTo>
                  <a:lnTo>
                    <a:pt x="2539987" y="403326"/>
                  </a:lnTo>
                  <a:lnTo>
                    <a:pt x="2530729" y="400850"/>
                  </a:lnTo>
                  <a:lnTo>
                    <a:pt x="2569857" y="364248"/>
                  </a:lnTo>
                  <a:lnTo>
                    <a:pt x="2601176" y="326224"/>
                  </a:lnTo>
                  <a:lnTo>
                    <a:pt x="2621305" y="286016"/>
                  </a:lnTo>
                  <a:lnTo>
                    <a:pt x="2623197" y="270332"/>
                  </a:lnTo>
                  <a:lnTo>
                    <a:pt x="2626677" y="241566"/>
                  </a:lnTo>
                  <a:lnTo>
                    <a:pt x="2640520" y="233095"/>
                  </a:lnTo>
                  <a:lnTo>
                    <a:pt x="2647607" y="223062"/>
                  </a:lnTo>
                  <a:lnTo>
                    <a:pt x="2648623" y="221627"/>
                  </a:lnTo>
                  <a:lnTo>
                    <a:pt x="2654033" y="210553"/>
                  </a:lnTo>
                  <a:lnTo>
                    <a:pt x="2659265" y="199517"/>
                  </a:lnTo>
                  <a:lnTo>
                    <a:pt x="2657564" y="198475"/>
                  </a:lnTo>
                  <a:lnTo>
                    <a:pt x="2649016" y="193332"/>
                  </a:lnTo>
                  <a:lnTo>
                    <a:pt x="2647683" y="180682"/>
                  </a:lnTo>
                  <a:lnTo>
                    <a:pt x="2650807" y="166103"/>
                  </a:lnTo>
                  <a:lnTo>
                    <a:pt x="2653881" y="154089"/>
                  </a:lnTo>
                  <a:lnTo>
                    <a:pt x="2642641" y="148056"/>
                  </a:lnTo>
                  <a:lnTo>
                    <a:pt x="2640266" y="138137"/>
                  </a:lnTo>
                  <a:lnTo>
                    <a:pt x="2640901" y="125196"/>
                  </a:lnTo>
                  <a:lnTo>
                    <a:pt x="2639288" y="113880"/>
                  </a:lnTo>
                  <a:lnTo>
                    <a:pt x="2625242" y="90284"/>
                  </a:lnTo>
                  <a:lnTo>
                    <a:pt x="2612847" y="67729"/>
                  </a:lnTo>
                  <a:lnTo>
                    <a:pt x="2600083" y="46507"/>
                  </a:lnTo>
                  <a:lnTo>
                    <a:pt x="2544330" y="9829"/>
                  </a:lnTo>
                  <a:lnTo>
                    <a:pt x="2500604" y="901"/>
                  </a:lnTo>
                  <a:lnTo>
                    <a:pt x="2483027" y="558"/>
                  </a:lnTo>
                  <a:lnTo>
                    <a:pt x="2483027" y="8636"/>
                  </a:lnTo>
                  <a:lnTo>
                    <a:pt x="2474938" y="9829"/>
                  </a:lnTo>
                  <a:lnTo>
                    <a:pt x="2467711" y="7048"/>
                  </a:lnTo>
                  <a:lnTo>
                    <a:pt x="2460625" y="4254"/>
                  </a:lnTo>
                  <a:lnTo>
                    <a:pt x="2452967" y="5384"/>
                  </a:lnTo>
                  <a:lnTo>
                    <a:pt x="2457399" y="876"/>
                  </a:lnTo>
                  <a:lnTo>
                    <a:pt x="2466048" y="876"/>
                  </a:lnTo>
                  <a:lnTo>
                    <a:pt x="2475573" y="3327"/>
                  </a:lnTo>
                  <a:lnTo>
                    <a:pt x="2483027" y="8636"/>
                  </a:lnTo>
                  <a:lnTo>
                    <a:pt x="2483027" y="558"/>
                  </a:lnTo>
                  <a:lnTo>
                    <a:pt x="2462276" y="152"/>
                  </a:lnTo>
                  <a:lnTo>
                    <a:pt x="2454618" y="0"/>
                  </a:lnTo>
                  <a:lnTo>
                    <a:pt x="2406612" y="3263"/>
                  </a:lnTo>
                  <a:lnTo>
                    <a:pt x="2357628" y="11798"/>
                  </a:lnTo>
                  <a:lnTo>
                    <a:pt x="2308301" y="24231"/>
                  </a:lnTo>
                  <a:lnTo>
                    <a:pt x="2289111" y="30607"/>
                  </a:lnTo>
                  <a:lnTo>
                    <a:pt x="2289111" y="258165"/>
                  </a:lnTo>
                  <a:lnTo>
                    <a:pt x="2271407" y="265925"/>
                  </a:lnTo>
                  <a:lnTo>
                    <a:pt x="2253107" y="277622"/>
                  </a:lnTo>
                  <a:lnTo>
                    <a:pt x="2235619" y="284060"/>
                  </a:lnTo>
                  <a:lnTo>
                    <a:pt x="2221090" y="281076"/>
                  </a:lnTo>
                  <a:lnTo>
                    <a:pt x="2195601" y="297688"/>
                  </a:lnTo>
                  <a:lnTo>
                    <a:pt x="2165858" y="312369"/>
                  </a:lnTo>
                  <a:lnTo>
                    <a:pt x="2133435" y="327444"/>
                  </a:lnTo>
                  <a:lnTo>
                    <a:pt x="2099932" y="345236"/>
                  </a:lnTo>
                  <a:lnTo>
                    <a:pt x="2098421" y="335191"/>
                  </a:lnTo>
                  <a:lnTo>
                    <a:pt x="2095614" y="331749"/>
                  </a:lnTo>
                  <a:lnTo>
                    <a:pt x="2080298" y="331457"/>
                  </a:lnTo>
                  <a:lnTo>
                    <a:pt x="2080717" y="330111"/>
                  </a:lnTo>
                  <a:lnTo>
                    <a:pt x="2083600" y="320687"/>
                  </a:lnTo>
                  <a:lnTo>
                    <a:pt x="2092896" y="312902"/>
                  </a:lnTo>
                  <a:lnTo>
                    <a:pt x="2104656" y="308584"/>
                  </a:lnTo>
                  <a:lnTo>
                    <a:pt x="2115413" y="308279"/>
                  </a:lnTo>
                  <a:lnTo>
                    <a:pt x="2116455" y="315823"/>
                  </a:lnTo>
                  <a:lnTo>
                    <a:pt x="2104669" y="320141"/>
                  </a:lnTo>
                  <a:lnTo>
                    <a:pt x="2102256" y="328206"/>
                  </a:lnTo>
                  <a:lnTo>
                    <a:pt x="2117725" y="323342"/>
                  </a:lnTo>
                  <a:lnTo>
                    <a:pt x="2133727" y="319697"/>
                  </a:lnTo>
                  <a:lnTo>
                    <a:pt x="2148255" y="314972"/>
                  </a:lnTo>
                  <a:lnTo>
                    <a:pt x="2159330" y="306908"/>
                  </a:lnTo>
                  <a:lnTo>
                    <a:pt x="2160994" y="305384"/>
                  </a:lnTo>
                  <a:lnTo>
                    <a:pt x="2159457" y="300469"/>
                  </a:lnTo>
                  <a:lnTo>
                    <a:pt x="2158301" y="296799"/>
                  </a:lnTo>
                  <a:lnTo>
                    <a:pt x="2158238" y="296595"/>
                  </a:lnTo>
                  <a:lnTo>
                    <a:pt x="2157361" y="296938"/>
                  </a:lnTo>
                  <a:lnTo>
                    <a:pt x="2157920" y="295567"/>
                  </a:lnTo>
                  <a:lnTo>
                    <a:pt x="2158238" y="296595"/>
                  </a:lnTo>
                  <a:lnTo>
                    <a:pt x="2162594" y="294881"/>
                  </a:lnTo>
                  <a:lnTo>
                    <a:pt x="2173046" y="290766"/>
                  </a:lnTo>
                  <a:lnTo>
                    <a:pt x="2190153" y="285661"/>
                  </a:lnTo>
                  <a:lnTo>
                    <a:pt x="2208873" y="281609"/>
                  </a:lnTo>
                  <a:lnTo>
                    <a:pt x="2228456" y="272288"/>
                  </a:lnTo>
                  <a:lnTo>
                    <a:pt x="2228926" y="268363"/>
                  </a:lnTo>
                  <a:lnTo>
                    <a:pt x="2247671" y="260451"/>
                  </a:lnTo>
                  <a:lnTo>
                    <a:pt x="2272055" y="255562"/>
                  </a:lnTo>
                  <a:lnTo>
                    <a:pt x="2289111" y="258165"/>
                  </a:lnTo>
                  <a:lnTo>
                    <a:pt x="2289111" y="30607"/>
                  </a:lnTo>
                  <a:lnTo>
                    <a:pt x="2259444" y="40462"/>
                  </a:lnTo>
                  <a:lnTo>
                    <a:pt x="2174379" y="76161"/>
                  </a:lnTo>
                  <a:lnTo>
                    <a:pt x="2130387" y="95516"/>
                  </a:lnTo>
                  <a:lnTo>
                    <a:pt x="2045931" y="134493"/>
                  </a:lnTo>
                  <a:lnTo>
                    <a:pt x="2045931" y="335254"/>
                  </a:lnTo>
                  <a:lnTo>
                    <a:pt x="2023110" y="354037"/>
                  </a:lnTo>
                  <a:lnTo>
                    <a:pt x="1934667" y="409498"/>
                  </a:lnTo>
                  <a:lnTo>
                    <a:pt x="1939036" y="412711"/>
                  </a:lnTo>
                  <a:lnTo>
                    <a:pt x="1944471" y="411899"/>
                  </a:lnTo>
                  <a:lnTo>
                    <a:pt x="1950326" y="408470"/>
                  </a:lnTo>
                  <a:lnTo>
                    <a:pt x="1927961" y="432320"/>
                  </a:lnTo>
                  <a:lnTo>
                    <a:pt x="1897316" y="450989"/>
                  </a:lnTo>
                  <a:lnTo>
                    <a:pt x="1865388" y="467258"/>
                  </a:lnTo>
                  <a:lnTo>
                    <a:pt x="1839252" y="483971"/>
                  </a:lnTo>
                  <a:lnTo>
                    <a:pt x="1838528" y="473811"/>
                  </a:lnTo>
                  <a:lnTo>
                    <a:pt x="1842376" y="465531"/>
                  </a:lnTo>
                  <a:lnTo>
                    <a:pt x="1849285" y="459384"/>
                  </a:lnTo>
                  <a:lnTo>
                    <a:pt x="1858518" y="460578"/>
                  </a:lnTo>
                  <a:lnTo>
                    <a:pt x="1857794" y="458114"/>
                  </a:lnTo>
                  <a:lnTo>
                    <a:pt x="1857082" y="455650"/>
                  </a:lnTo>
                  <a:lnTo>
                    <a:pt x="1858518" y="450303"/>
                  </a:lnTo>
                  <a:lnTo>
                    <a:pt x="1860257" y="446201"/>
                  </a:lnTo>
                  <a:lnTo>
                    <a:pt x="1859038" y="439953"/>
                  </a:lnTo>
                  <a:lnTo>
                    <a:pt x="1880654" y="425208"/>
                  </a:lnTo>
                  <a:lnTo>
                    <a:pt x="1907082" y="407174"/>
                  </a:lnTo>
                  <a:lnTo>
                    <a:pt x="1954187" y="379653"/>
                  </a:lnTo>
                  <a:lnTo>
                    <a:pt x="2000453" y="356120"/>
                  </a:lnTo>
                  <a:lnTo>
                    <a:pt x="2012848" y="350431"/>
                  </a:lnTo>
                  <a:lnTo>
                    <a:pt x="2045931" y="335254"/>
                  </a:lnTo>
                  <a:lnTo>
                    <a:pt x="2045931" y="134493"/>
                  </a:lnTo>
                  <a:lnTo>
                    <a:pt x="2040280" y="137096"/>
                  </a:lnTo>
                  <a:lnTo>
                    <a:pt x="1948192" y="181546"/>
                  </a:lnTo>
                  <a:lnTo>
                    <a:pt x="1855368" y="228663"/>
                  </a:lnTo>
                  <a:lnTo>
                    <a:pt x="1809102" y="253492"/>
                  </a:lnTo>
                  <a:lnTo>
                    <a:pt x="1702612" y="308216"/>
                  </a:lnTo>
                  <a:lnTo>
                    <a:pt x="1702612" y="585089"/>
                  </a:lnTo>
                  <a:lnTo>
                    <a:pt x="1682597" y="597039"/>
                  </a:lnTo>
                  <a:lnTo>
                    <a:pt x="1664208" y="610031"/>
                  </a:lnTo>
                  <a:lnTo>
                    <a:pt x="1645945" y="621715"/>
                  </a:lnTo>
                  <a:lnTo>
                    <a:pt x="1626108" y="628510"/>
                  </a:lnTo>
                  <a:lnTo>
                    <a:pt x="1638808" y="615073"/>
                  </a:lnTo>
                  <a:lnTo>
                    <a:pt x="1658975" y="600532"/>
                  </a:lnTo>
                  <a:lnTo>
                    <a:pt x="1681886" y="589445"/>
                  </a:lnTo>
                  <a:lnTo>
                    <a:pt x="1702612" y="585089"/>
                  </a:lnTo>
                  <a:lnTo>
                    <a:pt x="1702612" y="308216"/>
                  </a:lnTo>
                  <a:lnTo>
                    <a:pt x="1626616" y="347268"/>
                  </a:lnTo>
                  <a:lnTo>
                    <a:pt x="1582585" y="370484"/>
                  </a:lnTo>
                  <a:lnTo>
                    <a:pt x="1497126" y="413943"/>
                  </a:lnTo>
                  <a:lnTo>
                    <a:pt x="1455826" y="432904"/>
                  </a:lnTo>
                  <a:lnTo>
                    <a:pt x="1462735" y="424180"/>
                  </a:lnTo>
                  <a:lnTo>
                    <a:pt x="1470380" y="414058"/>
                  </a:lnTo>
                  <a:lnTo>
                    <a:pt x="1480121" y="403631"/>
                  </a:lnTo>
                  <a:lnTo>
                    <a:pt x="1487157" y="396163"/>
                  </a:lnTo>
                  <a:lnTo>
                    <a:pt x="1485607" y="387413"/>
                  </a:lnTo>
                  <a:lnTo>
                    <a:pt x="1481658" y="385419"/>
                  </a:lnTo>
                  <a:lnTo>
                    <a:pt x="1476311" y="384937"/>
                  </a:lnTo>
                  <a:lnTo>
                    <a:pt x="1470596" y="380644"/>
                  </a:lnTo>
                  <a:lnTo>
                    <a:pt x="1475701" y="372186"/>
                  </a:lnTo>
                  <a:lnTo>
                    <a:pt x="1480248" y="362521"/>
                  </a:lnTo>
                  <a:lnTo>
                    <a:pt x="1483893" y="352996"/>
                  </a:lnTo>
                  <a:lnTo>
                    <a:pt x="1485760" y="345020"/>
                  </a:lnTo>
                  <a:lnTo>
                    <a:pt x="1486077" y="343687"/>
                  </a:lnTo>
                  <a:lnTo>
                    <a:pt x="1470228" y="308800"/>
                  </a:lnTo>
                  <a:lnTo>
                    <a:pt x="1475270" y="290080"/>
                  </a:lnTo>
                  <a:lnTo>
                    <a:pt x="1477302" y="270522"/>
                  </a:lnTo>
                  <a:lnTo>
                    <a:pt x="1479181" y="250990"/>
                  </a:lnTo>
                  <a:lnTo>
                    <a:pt x="1483741" y="232333"/>
                  </a:lnTo>
                  <a:lnTo>
                    <a:pt x="1462684" y="196938"/>
                  </a:lnTo>
                  <a:lnTo>
                    <a:pt x="1451470" y="179641"/>
                  </a:lnTo>
                  <a:lnTo>
                    <a:pt x="1451470" y="418134"/>
                  </a:lnTo>
                  <a:lnTo>
                    <a:pt x="1448130" y="426339"/>
                  </a:lnTo>
                  <a:lnTo>
                    <a:pt x="1445717" y="434403"/>
                  </a:lnTo>
                  <a:lnTo>
                    <a:pt x="1450251" y="445274"/>
                  </a:lnTo>
                  <a:lnTo>
                    <a:pt x="1427734" y="455028"/>
                  </a:lnTo>
                  <a:lnTo>
                    <a:pt x="1402016" y="470395"/>
                  </a:lnTo>
                  <a:lnTo>
                    <a:pt x="1373682" y="488708"/>
                  </a:lnTo>
                  <a:lnTo>
                    <a:pt x="1342948" y="504812"/>
                  </a:lnTo>
                  <a:lnTo>
                    <a:pt x="1354099" y="482625"/>
                  </a:lnTo>
                  <a:lnTo>
                    <a:pt x="1373708" y="463029"/>
                  </a:lnTo>
                  <a:lnTo>
                    <a:pt x="1385963" y="452234"/>
                  </a:lnTo>
                  <a:lnTo>
                    <a:pt x="1387716" y="450684"/>
                  </a:lnTo>
                  <a:lnTo>
                    <a:pt x="1394726" y="444512"/>
                  </a:lnTo>
                  <a:lnTo>
                    <a:pt x="1409738" y="423037"/>
                  </a:lnTo>
                  <a:lnTo>
                    <a:pt x="1416240" y="420789"/>
                  </a:lnTo>
                  <a:lnTo>
                    <a:pt x="1421599" y="422567"/>
                  </a:lnTo>
                  <a:lnTo>
                    <a:pt x="1426603" y="425678"/>
                  </a:lnTo>
                  <a:lnTo>
                    <a:pt x="1431899" y="426173"/>
                  </a:lnTo>
                  <a:lnTo>
                    <a:pt x="1443558" y="409041"/>
                  </a:lnTo>
                  <a:lnTo>
                    <a:pt x="1449895" y="408114"/>
                  </a:lnTo>
                  <a:lnTo>
                    <a:pt x="1451470" y="418134"/>
                  </a:lnTo>
                  <a:lnTo>
                    <a:pt x="1451470" y="179641"/>
                  </a:lnTo>
                  <a:lnTo>
                    <a:pt x="1418971" y="136652"/>
                  </a:lnTo>
                  <a:lnTo>
                    <a:pt x="1389418" y="107645"/>
                  </a:lnTo>
                  <a:lnTo>
                    <a:pt x="1344409" y="93776"/>
                  </a:lnTo>
                  <a:lnTo>
                    <a:pt x="1311579" y="93497"/>
                  </a:lnTo>
                  <a:lnTo>
                    <a:pt x="1280426" y="98107"/>
                  </a:lnTo>
                  <a:lnTo>
                    <a:pt x="1258493" y="102641"/>
                  </a:lnTo>
                  <a:lnTo>
                    <a:pt x="1208366" y="120332"/>
                  </a:lnTo>
                  <a:lnTo>
                    <a:pt x="1122959" y="152374"/>
                  </a:lnTo>
                  <a:lnTo>
                    <a:pt x="1122959" y="415429"/>
                  </a:lnTo>
                  <a:lnTo>
                    <a:pt x="1110449" y="439102"/>
                  </a:lnTo>
                  <a:lnTo>
                    <a:pt x="1109649" y="439547"/>
                  </a:lnTo>
                  <a:lnTo>
                    <a:pt x="1109649" y="463613"/>
                  </a:lnTo>
                  <a:lnTo>
                    <a:pt x="1080541" y="475627"/>
                  </a:lnTo>
                  <a:lnTo>
                    <a:pt x="1054455" y="491045"/>
                  </a:lnTo>
                  <a:lnTo>
                    <a:pt x="1029766" y="503682"/>
                  </a:lnTo>
                  <a:lnTo>
                    <a:pt x="1004697" y="506120"/>
                  </a:lnTo>
                  <a:lnTo>
                    <a:pt x="1058494" y="480174"/>
                  </a:lnTo>
                  <a:lnTo>
                    <a:pt x="1084567" y="469900"/>
                  </a:lnTo>
                  <a:lnTo>
                    <a:pt x="1109649" y="463613"/>
                  </a:lnTo>
                  <a:lnTo>
                    <a:pt x="1109649" y="439547"/>
                  </a:lnTo>
                  <a:lnTo>
                    <a:pt x="1087602" y="451472"/>
                  </a:lnTo>
                  <a:lnTo>
                    <a:pt x="1059878" y="459422"/>
                  </a:lnTo>
                  <a:lnTo>
                    <a:pt x="1032764" y="469861"/>
                  </a:lnTo>
                  <a:lnTo>
                    <a:pt x="1027290" y="474522"/>
                  </a:lnTo>
                  <a:lnTo>
                    <a:pt x="1023353" y="481533"/>
                  </a:lnTo>
                  <a:lnTo>
                    <a:pt x="1019124" y="487286"/>
                  </a:lnTo>
                  <a:lnTo>
                    <a:pt x="1013510" y="493255"/>
                  </a:lnTo>
                  <a:lnTo>
                    <a:pt x="977823" y="515226"/>
                  </a:lnTo>
                  <a:lnTo>
                    <a:pt x="936129" y="535520"/>
                  </a:lnTo>
                  <a:lnTo>
                    <a:pt x="857250" y="569861"/>
                  </a:lnTo>
                  <a:lnTo>
                    <a:pt x="857250" y="580580"/>
                  </a:lnTo>
                  <a:lnTo>
                    <a:pt x="856018" y="591032"/>
                  </a:lnTo>
                  <a:lnTo>
                    <a:pt x="848956" y="601065"/>
                  </a:lnTo>
                  <a:lnTo>
                    <a:pt x="838682" y="605155"/>
                  </a:lnTo>
                  <a:lnTo>
                    <a:pt x="828433" y="601535"/>
                  </a:lnTo>
                  <a:lnTo>
                    <a:pt x="836993" y="596417"/>
                  </a:lnTo>
                  <a:lnTo>
                    <a:pt x="848690" y="585698"/>
                  </a:lnTo>
                  <a:lnTo>
                    <a:pt x="857250" y="580580"/>
                  </a:lnTo>
                  <a:lnTo>
                    <a:pt x="857250" y="569861"/>
                  </a:lnTo>
                  <a:lnTo>
                    <a:pt x="846721" y="574433"/>
                  </a:lnTo>
                  <a:lnTo>
                    <a:pt x="817460" y="588683"/>
                  </a:lnTo>
                  <a:lnTo>
                    <a:pt x="817460" y="603161"/>
                  </a:lnTo>
                  <a:lnTo>
                    <a:pt x="814260" y="608774"/>
                  </a:lnTo>
                  <a:lnTo>
                    <a:pt x="811428" y="614324"/>
                  </a:lnTo>
                  <a:lnTo>
                    <a:pt x="807618" y="620026"/>
                  </a:lnTo>
                  <a:lnTo>
                    <a:pt x="801268" y="624814"/>
                  </a:lnTo>
                  <a:lnTo>
                    <a:pt x="798537" y="616242"/>
                  </a:lnTo>
                  <a:lnTo>
                    <a:pt x="800036" y="613448"/>
                  </a:lnTo>
                  <a:lnTo>
                    <a:pt x="802309" y="609257"/>
                  </a:lnTo>
                  <a:lnTo>
                    <a:pt x="809752" y="605586"/>
                  </a:lnTo>
                  <a:lnTo>
                    <a:pt x="817460" y="603161"/>
                  </a:lnTo>
                  <a:lnTo>
                    <a:pt x="817460" y="588683"/>
                  </a:lnTo>
                  <a:lnTo>
                    <a:pt x="804989" y="594741"/>
                  </a:lnTo>
                  <a:lnTo>
                    <a:pt x="769404" y="617982"/>
                  </a:lnTo>
                  <a:lnTo>
                    <a:pt x="766114" y="615899"/>
                  </a:lnTo>
                  <a:lnTo>
                    <a:pt x="761809" y="619112"/>
                  </a:lnTo>
                  <a:lnTo>
                    <a:pt x="757529" y="619734"/>
                  </a:lnTo>
                  <a:lnTo>
                    <a:pt x="755180" y="614946"/>
                  </a:lnTo>
                  <a:lnTo>
                    <a:pt x="743102" y="627011"/>
                  </a:lnTo>
                  <a:lnTo>
                    <a:pt x="730211" y="637908"/>
                  </a:lnTo>
                  <a:lnTo>
                    <a:pt x="715403" y="647801"/>
                  </a:lnTo>
                  <a:lnTo>
                    <a:pt x="697395" y="655599"/>
                  </a:lnTo>
                  <a:lnTo>
                    <a:pt x="693724" y="651014"/>
                  </a:lnTo>
                  <a:lnTo>
                    <a:pt x="697191" y="647928"/>
                  </a:lnTo>
                  <a:lnTo>
                    <a:pt x="695236" y="644372"/>
                  </a:lnTo>
                  <a:lnTo>
                    <a:pt x="664603" y="660463"/>
                  </a:lnTo>
                  <a:lnTo>
                    <a:pt x="632663" y="679310"/>
                  </a:lnTo>
                  <a:lnTo>
                    <a:pt x="600405" y="694359"/>
                  </a:lnTo>
                  <a:lnTo>
                    <a:pt x="568845" y="699033"/>
                  </a:lnTo>
                  <a:lnTo>
                    <a:pt x="551751" y="710552"/>
                  </a:lnTo>
                  <a:lnTo>
                    <a:pt x="536028" y="720585"/>
                  </a:lnTo>
                  <a:lnTo>
                    <a:pt x="519887" y="728103"/>
                  </a:lnTo>
                  <a:lnTo>
                    <a:pt x="501154" y="729589"/>
                  </a:lnTo>
                  <a:lnTo>
                    <a:pt x="524332" y="713320"/>
                  </a:lnTo>
                  <a:lnTo>
                    <a:pt x="547992" y="699554"/>
                  </a:lnTo>
                  <a:lnTo>
                    <a:pt x="571906" y="687019"/>
                  </a:lnTo>
                  <a:lnTo>
                    <a:pt x="596023" y="675754"/>
                  </a:lnTo>
                  <a:lnTo>
                    <a:pt x="686295" y="636701"/>
                  </a:lnTo>
                  <a:lnTo>
                    <a:pt x="729881" y="614845"/>
                  </a:lnTo>
                  <a:lnTo>
                    <a:pt x="769480" y="593572"/>
                  </a:lnTo>
                  <a:lnTo>
                    <a:pt x="772782" y="591807"/>
                  </a:lnTo>
                  <a:lnTo>
                    <a:pt x="815543" y="570064"/>
                  </a:lnTo>
                  <a:lnTo>
                    <a:pt x="853262" y="549071"/>
                  </a:lnTo>
                  <a:lnTo>
                    <a:pt x="900404" y="522833"/>
                  </a:lnTo>
                  <a:lnTo>
                    <a:pt x="943444" y="501065"/>
                  </a:lnTo>
                  <a:lnTo>
                    <a:pt x="986802" y="477951"/>
                  </a:lnTo>
                  <a:lnTo>
                    <a:pt x="1031036" y="455993"/>
                  </a:lnTo>
                  <a:lnTo>
                    <a:pt x="1076363" y="435165"/>
                  </a:lnTo>
                  <a:lnTo>
                    <a:pt x="1122959" y="415429"/>
                  </a:lnTo>
                  <a:lnTo>
                    <a:pt x="1122959" y="152374"/>
                  </a:lnTo>
                  <a:lnTo>
                    <a:pt x="1100937" y="160629"/>
                  </a:lnTo>
                  <a:lnTo>
                    <a:pt x="1079042" y="169710"/>
                  </a:lnTo>
                  <a:lnTo>
                    <a:pt x="1079042" y="387261"/>
                  </a:lnTo>
                  <a:lnTo>
                    <a:pt x="1074623" y="396900"/>
                  </a:lnTo>
                  <a:lnTo>
                    <a:pt x="1062786" y="403796"/>
                  </a:lnTo>
                  <a:lnTo>
                    <a:pt x="1048169" y="407238"/>
                  </a:lnTo>
                  <a:lnTo>
                    <a:pt x="1036193" y="411581"/>
                  </a:lnTo>
                  <a:lnTo>
                    <a:pt x="1044092" y="401421"/>
                  </a:lnTo>
                  <a:lnTo>
                    <a:pt x="1054455" y="394754"/>
                  </a:lnTo>
                  <a:lnTo>
                    <a:pt x="1066393" y="390423"/>
                  </a:lnTo>
                  <a:lnTo>
                    <a:pt x="1079042" y="387261"/>
                  </a:lnTo>
                  <a:lnTo>
                    <a:pt x="1079042" y="169710"/>
                  </a:lnTo>
                  <a:lnTo>
                    <a:pt x="1004557" y="200583"/>
                  </a:lnTo>
                  <a:lnTo>
                    <a:pt x="956170" y="221869"/>
                  </a:lnTo>
                  <a:lnTo>
                    <a:pt x="908926" y="244271"/>
                  </a:lnTo>
                  <a:lnTo>
                    <a:pt x="863346" y="265137"/>
                  </a:lnTo>
                  <a:lnTo>
                    <a:pt x="726897" y="334124"/>
                  </a:lnTo>
                  <a:lnTo>
                    <a:pt x="721334" y="337007"/>
                  </a:lnTo>
                  <a:lnTo>
                    <a:pt x="721334" y="568604"/>
                  </a:lnTo>
                  <a:lnTo>
                    <a:pt x="703541" y="584085"/>
                  </a:lnTo>
                  <a:lnTo>
                    <a:pt x="681964" y="594982"/>
                  </a:lnTo>
                  <a:lnTo>
                    <a:pt x="658164" y="603643"/>
                  </a:lnTo>
                  <a:lnTo>
                    <a:pt x="633831" y="613664"/>
                  </a:lnTo>
                  <a:lnTo>
                    <a:pt x="652030" y="596849"/>
                  </a:lnTo>
                  <a:lnTo>
                    <a:pt x="671957" y="582345"/>
                  </a:lnTo>
                  <a:lnTo>
                    <a:pt x="694931" y="573798"/>
                  </a:lnTo>
                  <a:lnTo>
                    <a:pt x="721334" y="568604"/>
                  </a:lnTo>
                  <a:lnTo>
                    <a:pt x="721334" y="337007"/>
                  </a:lnTo>
                  <a:lnTo>
                    <a:pt x="633196" y="382663"/>
                  </a:lnTo>
                  <a:lnTo>
                    <a:pt x="481850" y="459320"/>
                  </a:lnTo>
                  <a:lnTo>
                    <a:pt x="481850" y="777392"/>
                  </a:lnTo>
                  <a:lnTo>
                    <a:pt x="477367" y="783183"/>
                  </a:lnTo>
                  <a:lnTo>
                    <a:pt x="469925" y="783005"/>
                  </a:lnTo>
                  <a:lnTo>
                    <a:pt x="464248" y="778713"/>
                  </a:lnTo>
                  <a:lnTo>
                    <a:pt x="479552" y="770026"/>
                  </a:lnTo>
                  <a:lnTo>
                    <a:pt x="481850" y="777392"/>
                  </a:lnTo>
                  <a:lnTo>
                    <a:pt x="481850" y="459320"/>
                  </a:lnTo>
                  <a:lnTo>
                    <a:pt x="446925" y="476999"/>
                  </a:lnTo>
                  <a:lnTo>
                    <a:pt x="309638" y="543547"/>
                  </a:lnTo>
                  <a:lnTo>
                    <a:pt x="219964" y="585076"/>
                  </a:lnTo>
                  <a:lnTo>
                    <a:pt x="175755" y="604456"/>
                  </a:lnTo>
                  <a:lnTo>
                    <a:pt x="131978" y="622490"/>
                  </a:lnTo>
                  <a:lnTo>
                    <a:pt x="46126" y="655739"/>
                  </a:lnTo>
                  <a:lnTo>
                    <a:pt x="4152" y="670941"/>
                  </a:lnTo>
                  <a:lnTo>
                    <a:pt x="2895" y="686536"/>
                  </a:lnTo>
                  <a:lnTo>
                    <a:pt x="812" y="704824"/>
                  </a:lnTo>
                  <a:lnTo>
                    <a:pt x="0" y="722909"/>
                  </a:lnTo>
                  <a:lnTo>
                    <a:pt x="2692" y="739203"/>
                  </a:lnTo>
                  <a:lnTo>
                    <a:pt x="16827" y="769213"/>
                  </a:lnTo>
                  <a:lnTo>
                    <a:pt x="35801" y="794639"/>
                  </a:lnTo>
                  <a:lnTo>
                    <a:pt x="56057" y="817321"/>
                  </a:lnTo>
                  <a:lnTo>
                    <a:pt x="73621" y="836549"/>
                  </a:lnTo>
                  <a:lnTo>
                    <a:pt x="82232" y="849388"/>
                  </a:lnTo>
                  <a:lnTo>
                    <a:pt x="129374" y="898906"/>
                  </a:lnTo>
                  <a:lnTo>
                    <a:pt x="183629" y="908837"/>
                  </a:lnTo>
                  <a:lnTo>
                    <a:pt x="209715" y="913968"/>
                  </a:lnTo>
                  <a:lnTo>
                    <a:pt x="250482" y="901509"/>
                  </a:lnTo>
                  <a:lnTo>
                    <a:pt x="292823" y="884974"/>
                  </a:lnTo>
                  <a:lnTo>
                    <a:pt x="336550" y="865657"/>
                  </a:lnTo>
                  <a:lnTo>
                    <a:pt x="381241" y="843635"/>
                  </a:lnTo>
                  <a:lnTo>
                    <a:pt x="426694" y="820216"/>
                  </a:lnTo>
                  <a:lnTo>
                    <a:pt x="515302" y="777570"/>
                  </a:lnTo>
                  <a:lnTo>
                    <a:pt x="519163" y="775716"/>
                  </a:lnTo>
                  <a:lnTo>
                    <a:pt x="562381" y="757758"/>
                  </a:lnTo>
                  <a:lnTo>
                    <a:pt x="571995" y="753770"/>
                  </a:lnTo>
                  <a:lnTo>
                    <a:pt x="623773" y="733259"/>
                  </a:lnTo>
                  <a:lnTo>
                    <a:pt x="673100" y="713117"/>
                  </a:lnTo>
                  <a:lnTo>
                    <a:pt x="693889" y="702335"/>
                  </a:lnTo>
                  <a:lnTo>
                    <a:pt x="718159" y="689762"/>
                  </a:lnTo>
                  <a:lnTo>
                    <a:pt x="755205" y="663740"/>
                  </a:lnTo>
                  <a:lnTo>
                    <a:pt x="749630" y="664565"/>
                  </a:lnTo>
                  <a:lnTo>
                    <a:pt x="747788" y="658418"/>
                  </a:lnTo>
                  <a:lnTo>
                    <a:pt x="789012" y="647179"/>
                  </a:lnTo>
                  <a:lnTo>
                    <a:pt x="806831" y="639406"/>
                  </a:lnTo>
                  <a:lnTo>
                    <a:pt x="833577" y="627735"/>
                  </a:lnTo>
                  <a:lnTo>
                    <a:pt x="852131" y="617283"/>
                  </a:lnTo>
                  <a:lnTo>
                    <a:pt x="873785" y="605091"/>
                  </a:lnTo>
                  <a:lnTo>
                    <a:pt x="880668" y="598944"/>
                  </a:lnTo>
                  <a:lnTo>
                    <a:pt x="901344" y="580478"/>
                  </a:lnTo>
                  <a:lnTo>
                    <a:pt x="940358" y="568274"/>
                  </a:lnTo>
                  <a:lnTo>
                    <a:pt x="955967" y="563397"/>
                  </a:lnTo>
                  <a:lnTo>
                    <a:pt x="1053515" y="511721"/>
                  </a:lnTo>
                  <a:lnTo>
                    <a:pt x="1095400" y="495249"/>
                  </a:lnTo>
                  <a:lnTo>
                    <a:pt x="1084059" y="535444"/>
                  </a:lnTo>
                  <a:lnTo>
                    <a:pt x="1071473" y="575830"/>
                  </a:lnTo>
                  <a:lnTo>
                    <a:pt x="1059891" y="618617"/>
                  </a:lnTo>
                  <a:lnTo>
                    <a:pt x="1051026" y="662305"/>
                  </a:lnTo>
                  <a:lnTo>
                    <a:pt x="1046556" y="705332"/>
                  </a:lnTo>
                  <a:lnTo>
                    <a:pt x="1048664" y="748665"/>
                  </a:lnTo>
                  <a:lnTo>
                    <a:pt x="1059434" y="795858"/>
                  </a:lnTo>
                  <a:lnTo>
                    <a:pt x="1080173" y="840295"/>
                  </a:lnTo>
                  <a:lnTo>
                    <a:pt x="1113193" y="885469"/>
                  </a:lnTo>
                  <a:lnTo>
                    <a:pt x="1153731" y="896162"/>
                  </a:lnTo>
                  <a:lnTo>
                    <a:pt x="1196352" y="892416"/>
                  </a:lnTo>
                  <a:lnTo>
                    <a:pt x="1240980" y="880681"/>
                  </a:lnTo>
                  <a:lnTo>
                    <a:pt x="1286433" y="859828"/>
                  </a:lnTo>
                  <a:lnTo>
                    <a:pt x="1332433" y="835037"/>
                  </a:lnTo>
                  <a:lnTo>
                    <a:pt x="1378356" y="808977"/>
                  </a:lnTo>
                  <a:lnTo>
                    <a:pt x="1423555" y="784313"/>
                  </a:lnTo>
                  <a:lnTo>
                    <a:pt x="1467396" y="763701"/>
                  </a:lnTo>
                  <a:lnTo>
                    <a:pt x="1509433" y="751065"/>
                  </a:lnTo>
                  <a:lnTo>
                    <a:pt x="1526679" y="727964"/>
                  </a:lnTo>
                  <a:lnTo>
                    <a:pt x="1550035" y="710387"/>
                  </a:lnTo>
                  <a:lnTo>
                    <a:pt x="1574050" y="692708"/>
                  </a:lnTo>
                  <a:lnTo>
                    <a:pt x="1593481" y="670572"/>
                  </a:lnTo>
                  <a:lnTo>
                    <a:pt x="1566443" y="687412"/>
                  </a:lnTo>
                  <a:lnTo>
                    <a:pt x="1537563" y="704532"/>
                  </a:lnTo>
                  <a:lnTo>
                    <a:pt x="1510042" y="716305"/>
                  </a:lnTo>
                  <a:lnTo>
                    <a:pt x="1487284" y="718388"/>
                  </a:lnTo>
                  <a:lnTo>
                    <a:pt x="1495513" y="712038"/>
                  </a:lnTo>
                  <a:lnTo>
                    <a:pt x="1505445" y="705434"/>
                  </a:lnTo>
                  <a:lnTo>
                    <a:pt x="1517091" y="699858"/>
                  </a:lnTo>
                  <a:lnTo>
                    <a:pt x="1530121" y="694080"/>
                  </a:lnTo>
                  <a:lnTo>
                    <a:pt x="1534210" y="688340"/>
                  </a:lnTo>
                  <a:lnTo>
                    <a:pt x="1534198" y="681913"/>
                  </a:lnTo>
                  <a:lnTo>
                    <a:pt x="1540205" y="675894"/>
                  </a:lnTo>
                  <a:lnTo>
                    <a:pt x="1577860" y="661327"/>
                  </a:lnTo>
                  <a:lnTo>
                    <a:pt x="1619745" y="642289"/>
                  </a:lnTo>
                  <a:lnTo>
                    <a:pt x="1657134" y="623912"/>
                  </a:lnTo>
                  <a:lnTo>
                    <a:pt x="1664601" y="620242"/>
                  </a:lnTo>
                  <a:lnTo>
                    <a:pt x="1741030" y="579399"/>
                  </a:lnTo>
                  <a:lnTo>
                    <a:pt x="1757730" y="570509"/>
                  </a:lnTo>
                  <a:lnTo>
                    <a:pt x="1800225" y="546239"/>
                  </a:lnTo>
                  <a:lnTo>
                    <a:pt x="1803260" y="544512"/>
                  </a:lnTo>
                  <a:lnTo>
                    <a:pt x="1846275" y="518883"/>
                  </a:lnTo>
                  <a:lnTo>
                    <a:pt x="1885315" y="493839"/>
                  </a:lnTo>
                  <a:lnTo>
                    <a:pt x="1849894" y="513207"/>
                  </a:lnTo>
                  <a:lnTo>
                    <a:pt x="1820710" y="530364"/>
                  </a:lnTo>
                  <a:lnTo>
                    <a:pt x="1792643" y="543509"/>
                  </a:lnTo>
                  <a:lnTo>
                    <a:pt x="1892731" y="476059"/>
                  </a:lnTo>
                  <a:lnTo>
                    <a:pt x="1943023" y="448068"/>
                  </a:lnTo>
                  <a:lnTo>
                    <a:pt x="2039239" y="397878"/>
                  </a:lnTo>
                  <a:lnTo>
                    <a:pt x="2047328" y="394106"/>
                  </a:lnTo>
                  <a:lnTo>
                    <a:pt x="2136038" y="352729"/>
                  </a:lnTo>
                  <a:lnTo>
                    <a:pt x="2179459" y="333463"/>
                  </a:lnTo>
                  <a:lnTo>
                    <a:pt x="2183803" y="331533"/>
                  </a:lnTo>
                  <a:lnTo>
                    <a:pt x="2230793" y="311734"/>
                  </a:lnTo>
                  <a:lnTo>
                    <a:pt x="2276691" y="293382"/>
                  </a:lnTo>
                  <a:lnTo>
                    <a:pt x="2257958" y="311569"/>
                  </a:lnTo>
                  <a:lnTo>
                    <a:pt x="2229688" y="324739"/>
                  </a:lnTo>
                  <a:lnTo>
                    <a:pt x="2201646" y="336600"/>
                  </a:lnTo>
                  <a:lnTo>
                    <a:pt x="2183625" y="350824"/>
                  </a:lnTo>
                  <a:lnTo>
                    <a:pt x="2201151" y="345655"/>
                  </a:lnTo>
                  <a:lnTo>
                    <a:pt x="2219769" y="335191"/>
                  </a:lnTo>
                  <a:lnTo>
                    <a:pt x="2238235" y="327329"/>
                  </a:lnTo>
                  <a:lnTo>
                    <a:pt x="2254732" y="326174"/>
                  </a:lnTo>
                  <a:lnTo>
                    <a:pt x="2240356" y="346265"/>
                  </a:lnTo>
                  <a:lnTo>
                    <a:pt x="2222906" y="361696"/>
                  </a:lnTo>
                  <a:lnTo>
                    <a:pt x="2202243" y="376313"/>
                  </a:lnTo>
                  <a:lnTo>
                    <a:pt x="2177669" y="390220"/>
                  </a:lnTo>
                  <a:lnTo>
                    <a:pt x="2080869" y="435356"/>
                  </a:lnTo>
                  <a:lnTo>
                    <a:pt x="2034171" y="457682"/>
                  </a:lnTo>
                  <a:lnTo>
                    <a:pt x="1988299" y="478599"/>
                  </a:lnTo>
                  <a:lnTo>
                    <a:pt x="1899970" y="525056"/>
                  </a:lnTo>
                  <a:lnTo>
                    <a:pt x="1857146" y="549363"/>
                  </a:lnTo>
                  <a:lnTo>
                    <a:pt x="1815325" y="576097"/>
                  </a:lnTo>
                  <a:lnTo>
                    <a:pt x="1774418" y="605269"/>
                  </a:lnTo>
                  <a:lnTo>
                    <a:pt x="1723097" y="623138"/>
                  </a:lnTo>
                  <a:lnTo>
                    <a:pt x="1677555" y="646569"/>
                  </a:lnTo>
                  <a:lnTo>
                    <a:pt x="1634744" y="674738"/>
                  </a:lnTo>
                  <a:lnTo>
                    <a:pt x="1592427" y="711809"/>
                  </a:lnTo>
                  <a:lnTo>
                    <a:pt x="1669313" y="670902"/>
                  </a:lnTo>
                  <a:lnTo>
                    <a:pt x="1710994" y="648042"/>
                  </a:lnTo>
                  <a:lnTo>
                    <a:pt x="1731010" y="637374"/>
                  </a:lnTo>
                  <a:lnTo>
                    <a:pt x="1798942" y="601637"/>
                  </a:lnTo>
                  <a:lnTo>
                    <a:pt x="1844408" y="579501"/>
                  </a:lnTo>
                  <a:lnTo>
                    <a:pt x="1890458" y="559841"/>
                  </a:lnTo>
                  <a:lnTo>
                    <a:pt x="1936432" y="541477"/>
                  </a:lnTo>
                  <a:lnTo>
                    <a:pt x="1941652" y="535571"/>
                  </a:lnTo>
                  <a:lnTo>
                    <a:pt x="1948129" y="529475"/>
                  </a:lnTo>
                  <a:lnTo>
                    <a:pt x="1954377" y="523417"/>
                  </a:lnTo>
                  <a:lnTo>
                    <a:pt x="1958949" y="517601"/>
                  </a:lnTo>
                  <a:lnTo>
                    <a:pt x="1984044" y="510032"/>
                  </a:lnTo>
                  <a:lnTo>
                    <a:pt x="2006701" y="498983"/>
                  </a:lnTo>
                  <a:lnTo>
                    <a:pt x="2026831" y="484441"/>
                  </a:lnTo>
                  <a:lnTo>
                    <a:pt x="2044636" y="468972"/>
                  </a:lnTo>
                  <a:lnTo>
                    <a:pt x="2077783" y="462775"/>
                  </a:lnTo>
                  <a:lnTo>
                    <a:pt x="2114207" y="443268"/>
                  </a:lnTo>
                  <a:lnTo>
                    <a:pt x="2152002" y="426110"/>
                  </a:lnTo>
                  <a:lnTo>
                    <a:pt x="2188832" y="424510"/>
                  </a:lnTo>
                  <a:lnTo>
                    <a:pt x="2173960" y="456247"/>
                  </a:lnTo>
                  <a:lnTo>
                    <a:pt x="2158733" y="488022"/>
                  </a:lnTo>
                  <a:lnTo>
                    <a:pt x="2144331" y="519684"/>
                  </a:lnTo>
                  <a:lnTo>
                    <a:pt x="2132114" y="552310"/>
                  </a:lnTo>
                  <a:lnTo>
                    <a:pt x="2140775" y="598525"/>
                  </a:lnTo>
                  <a:lnTo>
                    <a:pt x="2151418" y="643166"/>
                  </a:lnTo>
                  <a:lnTo>
                    <a:pt x="2169503" y="686714"/>
                  </a:lnTo>
                  <a:lnTo>
                    <a:pt x="2200872" y="732129"/>
                  </a:lnTo>
                  <a:lnTo>
                    <a:pt x="2215438" y="735114"/>
                  </a:lnTo>
                  <a:lnTo>
                    <a:pt x="2226818" y="743699"/>
                  </a:lnTo>
                  <a:lnTo>
                    <a:pt x="2237371" y="753694"/>
                  </a:lnTo>
                  <a:lnTo>
                    <a:pt x="2249474" y="760882"/>
                  </a:lnTo>
                  <a:lnTo>
                    <a:pt x="2283295" y="764870"/>
                  </a:lnTo>
                  <a:lnTo>
                    <a:pt x="2322766" y="756450"/>
                  </a:lnTo>
                  <a:lnTo>
                    <a:pt x="2365959" y="741070"/>
                  </a:lnTo>
                  <a:lnTo>
                    <a:pt x="2410345" y="720382"/>
                  </a:lnTo>
                  <a:lnTo>
                    <a:pt x="2454338" y="702310"/>
                  </a:lnTo>
                  <a:lnTo>
                    <a:pt x="2513380" y="683298"/>
                  </a:lnTo>
                  <a:lnTo>
                    <a:pt x="2539835" y="671677"/>
                  </a:lnTo>
                  <a:lnTo>
                    <a:pt x="2562364" y="658075"/>
                  </a:lnTo>
                  <a:lnTo>
                    <a:pt x="2598788" y="653961"/>
                  </a:lnTo>
                  <a:lnTo>
                    <a:pt x="2636367" y="645833"/>
                  </a:lnTo>
                  <a:lnTo>
                    <a:pt x="2674797" y="636295"/>
                  </a:lnTo>
                  <a:lnTo>
                    <a:pt x="2713380" y="625436"/>
                  </a:lnTo>
                  <a:lnTo>
                    <a:pt x="2717241" y="618451"/>
                  </a:lnTo>
                  <a:lnTo>
                    <a:pt x="2721622" y="612660"/>
                  </a:lnTo>
                  <a:lnTo>
                    <a:pt x="2726588" y="606793"/>
                  </a:lnTo>
                  <a:lnTo>
                    <a:pt x="2732646" y="602043"/>
                  </a:lnTo>
                  <a:lnTo>
                    <a:pt x="2807017" y="583336"/>
                  </a:lnTo>
                  <a:lnTo>
                    <a:pt x="2845955" y="572427"/>
                  </a:lnTo>
                  <a:lnTo>
                    <a:pt x="2884601" y="556437"/>
                  </a:lnTo>
                  <a:lnTo>
                    <a:pt x="2898991" y="546608"/>
                  </a:lnTo>
                  <a:lnTo>
                    <a:pt x="2906014" y="540435"/>
                  </a:lnTo>
                  <a:lnTo>
                    <a:pt x="2913583" y="536740"/>
                  </a:lnTo>
                  <a:lnTo>
                    <a:pt x="2951403" y="522160"/>
                  </a:lnTo>
                  <a:lnTo>
                    <a:pt x="2991840" y="511035"/>
                  </a:lnTo>
                  <a:lnTo>
                    <a:pt x="2995612" y="510476"/>
                  </a:lnTo>
                  <a:lnTo>
                    <a:pt x="2995612" y="500202"/>
                  </a:lnTo>
                  <a:lnTo>
                    <a:pt x="2796768" y="529640"/>
                  </a:lnTo>
                  <a:lnTo>
                    <a:pt x="2836138" y="507123"/>
                  </a:lnTo>
                  <a:lnTo>
                    <a:pt x="2880118" y="489051"/>
                  </a:lnTo>
                  <a:lnTo>
                    <a:pt x="2981452" y="454799"/>
                  </a:lnTo>
                  <a:lnTo>
                    <a:pt x="2995625" y="450126"/>
                  </a:lnTo>
                  <a:lnTo>
                    <a:pt x="2995650" y="335864"/>
                  </a:lnTo>
                  <a:lnTo>
                    <a:pt x="2995650" y="330733"/>
                  </a:lnTo>
                  <a:lnTo>
                    <a:pt x="2995663" y="249847"/>
                  </a:lnTo>
                  <a:close/>
                </a:path>
              </a:pathLst>
            </a:custGeom>
            <a:solidFill>
              <a:srgbClr val="F5F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0400" y="1023852"/>
              <a:ext cx="113313" cy="6385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028700" y="4604095"/>
            <a:ext cx="2076450" cy="142875"/>
          </a:xfrm>
          <a:custGeom>
            <a:avLst/>
            <a:gdLst/>
            <a:ahLst/>
            <a:cxnLst/>
            <a:rect l="l" t="t" r="r" b="b"/>
            <a:pathLst>
              <a:path w="2076450" h="142875">
                <a:moveTo>
                  <a:pt x="2076450" y="142875"/>
                </a:moveTo>
                <a:lnTo>
                  <a:pt x="0" y="142875"/>
                </a:lnTo>
                <a:lnTo>
                  <a:pt x="0" y="0"/>
                </a:lnTo>
                <a:lnTo>
                  <a:pt x="2076450" y="0"/>
                </a:lnTo>
                <a:lnTo>
                  <a:pt x="2076450" y="142875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8700" y="2166854"/>
            <a:ext cx="6344920" cy="1968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5450" spc="180" dirty="0"/>
              <a:t>ENGLISH </a:t>
            </a:r>
            <a:r>
              <a:rPr sz="5450" spc="10" dirty="0"/>
              <a:t>SPEECH </a:t>
            </a:r>
            <a:r>
              <a:rPr sz="5450" spc="-1500" dirty="0"/>
              <a:t> </a:t>
            </a:r>
            <a:r>
              <a:rPr sz="5450" spc="315" dirty="0"/>
              <a:t>SOUNDS:</a:t>
            </a:r>
            <a:endParaRPr sz="5450"/>
          </a:p>
        </p:txBody>
      </p:sp>
      <p:sp>
        <p:nvSpPr>
          <p:cNvPr id="9" name="object 9"/>
          <p:cNvSpPr txBox="1"/>
          <p:nvPr/>
        </p:nvSpPr>
        <p:spPr>
          <a:xfrm>
            <a:off x="1016000" y="5093743"/>
            <a:ext cx="7267575" cy="20066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004569" indent="-99250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1004569" algn="l"/>
                <a:tab pos="1005205" algn="l"/>
              </a:tabLst>
            </a:pPr>
            <a:r>
              <a:rPr sz="5600" b="1" spc="395" dirty="0">
                <a:solidFill>
                  <a:srgbClr val="7E4525"/>
                </a:solidFill>
                <a:latin typeface="Arial"/>
                <a:cs typeface="Arial"/>
              </a:rPr>
              <a:t>.	</a:t>
            </a:r>
            <a:r>
              <a:rPr sz="5600" b="1" spc="935" dirty="0">
                <a:solidFill>
                  <a:srgbClr val="7E4525"/>
                </a:solidFill>
                <a:latin typeface="Arial"/>
                <a:cs typeface="Arial"/>
              </a:rPr>
              <a:t>CONSONANTS</a:t>
            </a:r>
            <a:endParaRPr sz="5600">
              <a:latin typeface="Arial"/>
              <a:cs typeface="Arial"/>
            </a:endParaRPr>
          </a:p>
          <a:p>
            <a:pPr marL="1245870" indent="-123380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1245870" algn="l"/>
                <a:tab pos="1246505" algn="l"/>
              </a:tabLst>
            </a:pPr>
            <a:r>
              <a:rPr sz="5600" b="1" spc="395" dirty="0">
                <a:solidFill>
                  <a:srgbClr val="7E4525"/>
                </a:solidFill>
                <a:latin typeface="Arial"/>
                <a:cs typeface="Arial"/>
              </a:rPr>
              <a:t>.	</a:t>
            </a:r>
            <a:r>
              <a:rPr sz="5600" b="1" spc="805" dirty="0">
                <a:solidFill>
                  <a:srgbClr val="7E4525"/>
                </a:solidFill>
                <a:latin typeface="Arial"/>
                <a:cs typeface="Arial"/>
              </a:rPr>
              <a:t>VOWELS</a:t>
            </a:r>
            <a:endParaRPr sz="5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8905" y="2405295"/>
            <a:ext cx="9241108" cy="5197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2774338"/>
            <a:ext cx="5000625" cy="3124200"/>
          </a:xfrm>
          <a:prstGeom prst="rect">
            <a:avLst/>
          </a:prstGeom>
          <a:solidFill>
            <a:srgbClr val="FFDF5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349885" marR="344170" indent="105410">
              <a:lnSpc>
                <a:spcPct val="131500"/>
              </a:lnSpc>
              <a:spcBef>
                <a:spcPts val="2630"/>
              </a:spcBef>
              <a:tabLst>
                <a:tab pos="1139190" algn="l"/>
                <a:tab pos="2174875" algn="l"/>
              </a:tabLst>
            </a:pP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9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900" b="1" spc="10" dirty="0">
                <a:solidFill>
                  <a:srgbClr val="7EABAC"/>
                </a:solidFill>
                <a:latin typeface="Arial"/>
                <a:cs typeface="Arial"/>
              </a:rPr>
              <a:t>S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75" dirty="0">
                <a:solidFill>
                  <a:srgbClr val="7EABAC"/>
                </a:solidFill>
                <a:latin typeface="Arial"/>
                <a:cs typeface="Arial"/>
              </a:rPr>
              <a:t>A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165" dirty="0">
                <a:solidFill>
                  <a:srgbClr val="7EABAC"/>
                </a:solidFill>
                <a:latin typeface="Arial"/>
                <a:cs typeface="Arial"/>
              </a:rPr>
              <a:t>B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135" dirty="0">
                <a:solidFill>
                  <a:srgbClr val="7EABAC"/>
                </a:solidFill>
                <a:latin typeface="Arial"/>
                <a:cs typeface="Arial"/>
              </a:rPr>
              <a:t>L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20" dirty="0">
                <a:solidFill>
                  <a:srgbClr val="7EABAC"/>
                </a:solidFill>
                <a:latin typeface="Arial"/>
                <a:cs typeface="Arial"/>
              </a:rPr>
              <a:t>Y  </a:t>
            </a:r>
            <a:r>
              <a:rPr sz="2900" b="1" spc="28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130" dirty="0">
                <a:solidFill>
                  <a:srgbClr val="7EABAC"/>
                </a:solidFill>
                <a:latin typeface="Arial"/>
                <a:cs typeface="Arial"/>
              </a:rPr>
              <a:t>F</a:t>
            </a:r>
            <a:r>
              <a:rPr sz="29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900" b="1" spc="-74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75" dirty="0">
                <a:solidFill>
                  <a:srgbClr val="7EABAC"/>
                </a:solidFill>
                <a:latin typeface="Arial"/>
                <a:cs typeface="Arial"/>
              </a:rPr>
              <a:t>A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7EABAC"/>
                </a:solidFill>
                <a:latin typeface="Arial"/>
                <a:cs typeface="Arial"/>
              </a:rPr>
              <a:t>R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C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60" dirty="0">
                <a:solidFill>
                  <a:srgbClr val="7EABAC"/>
                </a:solidFill>
                <a:latin typeface="Arial"/>
                <a:cs typeface="Arial"/>
              </a:rPr>
              <a:t>U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135" dirty="0">
                <a:solidFill>
                  <a:srgbClr val="7EABAC"/>
                </a:solidFill>
                <a:latin typeface="Arial"/>
                <a:cs typeface="Arial"/>
              </a:rPr>
              <a:t>L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75" dirty="0">
                <a:solidFill>
                  <a:srgbClr val="7EABAC"/>
                </a:solidFill>
                <a:latin typeface="Arial"/>
                <a:cs typeface="Arial"/>
              </a:rPr>
              <a:t>A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4518" y="2774338"/>
            <a:ext cx="5000625" cy="3124200"/>
          </a:xfrm>
          <a:prstGeom prst="rect">
            <a:avLst/>
          </a:prstGeom>
          <a:solidFill>
            <a:srgbClr val="FFDF5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361440" marR="387350" indent="-968375">
              <a:lnSpc>
                <a:spcPct val="131500"/>
              </a:lnSpc>
              <a:spcBef>
                <a:spcPts val="2595"/>
              </a:spcBef>
              <a:tabLst>
                <a:tab pos="1654175" algn="l"/>
                <a:tab pos="2689225" algn="l"/>
              </a:tabLst>
            </a:pPr>
            <a:r>
              <a:rPr sz="29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45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60" dirty="0">
                <a:solidFill>
                  <a:srgbClr val="E88F59"/>
                </a:solidFill>
                <a:latin typeface="Arial"/>
                <a:cs typeface="Arial"/>
              </a:rPr>
              <a:t>U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155" dirty="0">
                <a:solidFill>
                  <a:srgbClr val="E88F59"/>
                </a:solidFill>
                <a:latin typeface="Arial"/>
                <a:cs typeface="Arial"/>
              </a:rPr>
              <a:t>E  </a:t>
            </a:r>
            <a:r>
              <a:rPr sz="2900" b="1" spc="-5" dirty="0">
                <a:solidFill>
                  <a:srgbClr val="E88F59"/>
                </a:solidFill>
                <a:latin typeface="Arial"/>
                <a:cs typeface="Arial"/>
              </a:rPr>
              <a:t>P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95" y="8450016"/>
            <a:ext cx="4571885" cy="18432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260305" y="2774338"/>
            <a:ext cx="5000625" cy="3124200"/>
          </a:xfrm>
          <a:prstGeom prst="rect">
            <a:avLst/>
          </a:prstGeom>
          <a:solidFill>
            <a:srgbClr val="FFDF5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361440" marR="1295400" indent="-60325">
              <a:lnSpc>
                <a:spcPct val="131500"/>
              </a:lnSpc>
              <a:spcBef>
                <a:spcPts val="2595"/>
              </a:spcBef>
              <a:tabLst>
                <a:tab pos="1985010" algn="l"/>
                <a:tab pos="3020060" algn="l"/>
              </a:tabLst>
            </a:pP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9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900" b="1" spc="-135" dirty="0">
                <a:solidFill>
                  <a:srgbClr val="7EABAC"/>
                </a:solidFill>
                <a:latin typeface="Arial"/>
                <a:cs typeface="Arial"/>
              </a:rPr>
              <a:t>L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7EABAC"/>
                </a:solidFill>
                <a:latin typeface="Arial"/>
                <a:cs typeface="Arial"/>
              </a:rPr>
              <a:t>P  P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10" dirty="0">
                <a:solidFill>
                  <a:srgbClr val="7EABAC"/>
                </a:solidFill>
                <a:latin typeface="Arial"/>
                <a:cs typeface="Arial"/>
              </a:rPr>
              <a:t>S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4553" y="6250167"/>
            <a:ext cx="5000625" cy="3124200"/>
          </a:xfrm>
          <a:prstGeom prst="rect">
            <a:avLst/>
          </a:prstGeom>
          <a:solidFill>
            <a:srgbClr val="FFDF5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83260" algn="l"/>
              </a:tabLst>
            </a:pP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endParaRPr sz="2900">
              <a:latin typeface="Arial"/>
              <a:cs typeface="Arial"/>
            </a:endParaRPr>
          </a:p>
          <a:p>
            <a:pPr marL="593090" marR="586740" algn="ctr">
              <a:lnSpc>
                <a:spcPts val="4580"/>
              </a:lnSpc>
              <a:spcBef>
                <a:spcPts val="330"/>
              </a:spcBef>
              <a:tabLst>
                <a:tab pos="1627505" algn="l"/>
                <a:tab pos="3505835" algn="l"/>
                <a:tab pos="3618229" algn="l"/>
              </a:tabLst>
            </a:pP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7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7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900" b="1" spc="2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85" dirty="0">
                <a:solidFill>
                  <a:srgbClr val="E88F59"/>
                </a:solidFill>
                <a:latin typeface="Arial"/>
                <a:cs typeface="Arial"/>
              </a:rPr>
              <a:t>F  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335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5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13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4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4451" y="6250167"/>
            <a:ext cx="5000625" cy="3124200"/>
          </a:xfrm>
          <a:prstGeom prst="rect">
            <a:avLst/>
          </a:prstGeom>
          <a:solidFill>
            <a:srgbClr val="FFDF5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631190" marR="624840" indent="233679">
              <a:lnSpc>
                <a:spcPct val="131500"/>
              </a:lnSpc>
              <a:tabLst>
                <a:tab pos="2811145" algn="l"/>
                <a:tab pos="2959735" algn="l"/>
              </a:tabLst>
            </a:pPr>
            <a:r>
              <a:rPr sz="2900" b="1" spc="-165" dirty="0">
                <a:solidFill>
                  <a:srgbClr val="E88F59"/>
                </a:solidFill>
                <a:latin typeface="Arial"/>
                <a:cs typeface="Arial"/>
              </a:rPr>
              <a:t>B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4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7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30" dirty="0">
                <a:solidFill>
                  <a:srgbClr val="E88F59"/>
                </a:solidFill>
                <a:latin typeface="Arial"/>
                <a:cs typeface="Arial"/>
              </a:rPr>
              <a:t>T  </a:t>
            </a:r>
            <a:r>
              <a:rPr sz="2900" b="1" spc="335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2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5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13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4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130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130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endParaRPr sz="2900">
              <a:latin typeface="Arial"/>
              <a:cs typeface="Arial"/>
            </a:endParaRPr>
          </a:p>
          <a:p>
            <a:pPr marL="492125">
              <a:lnSpc>
                <a:spcPct val="100000"/>
              </a:lnSpc>
              <a:spcBef>
                <a:spcPts val="1095"/>
              </a:spcBef>
              <a:tabLst>
                <a:tab pos="1176020" algn="l"/>
                <a:tab pos="2698750" algn="l"/>
              </a:tabLst>
            </a:pP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8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9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900" b="1" spc="-13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25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3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45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-4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900" b="1" spc="-37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900" b="1" spc="114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00300" y="0"/>
            <a:ext cx="3089910" cy="1444625"/>
          </a:xfrm>
          <a:custGeom>
            <a:avLst/>
            <a:gdLst/>
            <a:ahLst/>
            <a:cxnLst/>
            <a:rect l="l" t="t" r="r" b="b"/>
            <a:pathLst>
              <a:path w="3089909" h="1444625">
                <a:moveTo>
                  <a:pt x="108458" y="177698"/>
                </a:moveTo>
                <a:lnTo>
                  <a:pt x="86448" y="160769"/>
                </a:lnTo>
                <a:lnTo>
                  <a:pt x="79159" y="159435"/>
                </a:lnTo>
                <a:lnTo>
                  <a:pt x="62585" y="169316"/>
                </a:lnTo>
                <a:lnTo>
                  <a:pt x="108458" y="177698"/>
                </a:lnTo>
                <a:close/>
              </a:path>
              <a:path w="3089909" h="1444625">
                <a:moveTo>
                  <a:pt x="578065" y="804456"/>
                </a:moveTo>
                <a:lnTo>
                  <a:pt x="556971" y="788746"/>
                </a:lnTo>
                <a:lnTo>
                  <a:pt x="533057" y="770483"/>
                </a:lnTo>
                <a:lnTo>
                  <a:pt x="508215" y="757021"/>
                </a:lnTo>
                <a:lnTo>
                  <a:pt x="484339" y="755688"/>
                </a:lnTo>
                <a:lnTo>
                  <a:pt x="510781" y="769975"/>
                </a:lnTo>
                <a:lnTo>
                  <a:pt x="541985" y="789051"/>
                </a:lnTo>
                <a:lnTo>
                  <a:pt x="567791" y="803656"/>
                </a:lnTo>
                <a:lnTo>
                  <a:pt x="578065" y="804456"/>
                </a:lnTo>
                <a:close/>
              </a:path>
              <a:path w="3089909" h="1444625">
                <a:moveTo>
                  <a:pt x="815530" y="887336"/>
                </a:moveTo>
                <a:lnTo>
                  <a:pt x="780402" y="879805"/>
                </a:lnTo>
                <a:lnTo>
                  <a:pt x="751878" y="866152"/>
                </a:lnTo>
                <a:lnTo>
                  <a:pt x="731926" y="860831"/>
                </a:lnTo>
                <a:lnTo>
                  <a:pt x="722464" y="878243"/>
                </a:lnTo>
                <a:lnTo>
                  <a:pt x="675767" y="861072"/>
                </a:lnTo>
                <a:lnTo>
                  <a:pt x="625271" y="844448"/>
                </a:lnTo>
                <a:lnTo>
                  <a:pt x="466382" y="795553"/>
                </a:lnTo>
                <a:lnTo>
                  <a:pt x="416090" y="778776"/>
                </a:lnTo>
                <a:lnTo>
                  <a:pt x="369697" y="761365"/>
                </a:lnTo>
                <a:lnTo>
                  <a:pt x="328752" y="743077"/>
                </a:lnTo>
                <a:lnTo>
                  <a:pt x="367398" y="773925"/>
                </a:lnTo>
                <a:lnTo>
                  <a:pt x="413105" y="795058"/>
                </a:lnTo>
                <a:lnTo>
                  <a:pt x="463854" y="809967"/>
                </a:lnTo>
                <a:lnTo>
                  <a:pt x="572477" y="835025"/>
                </a:lnTo>
                <a:lnTo>
                  <a:pt x="615683" y="849744"/>
                </a:lnTo>
                <a:lnTo>
                  <a:pt x="700747" y="885571"/>
                </a:lnTo>
                <a:lnTo>
                  <a:pt x="741337" y="897610"/>
                </a:lnTo>
                <a:lnTo>
                  <a:pt x="779805" y="899718"/>
                </a:lnTo>
                <a:lnTo>
                  <a:pt x="815530" y="887336"/>
                </a:lnTo>
                <a:close/>
              </a:path>
              <a:path w="3089909" h="1444625">
                <a:moveTo>
                  <a:pt x="881545" y="915212"/>
                </a:moveTo>
                <a:lnTo>
                  <a:pt x="869124" y="907084"/>
                </a:lnTo>
                <a:lnTo>
                  <a:pt x="853452" y="901230"/>
                </a:lnTo>
                <a:lnTo>
                  <a:pt x="837247" y="895756"/>
                </a:lnTo>
                <a:lnTo>
                  <a:pt x="823226" y="888746"/>
                </a:lnTo>
                <a:lnTo>
                  <a:pt x="829754" y="910412"/>
                </a:lnTo>
                <a:lnTo>
                  <a:pt x="854900" y="918845"/>
                </a:lnTo>
                <a:lnTo>
                  <a:pt x="878789" y="918845"/>
                </a:lnTo>
                <a:lnTo>
                  <a:pt x="881545" y="915212"/>
                </a:lnTo>
                <a:close/>
              </a:path>
              <a:path w="3089909" h="1444625">
                <a:moveTo>
                  <a:pt x="1473428" y="6743"/>
                </a:moveTo>
                <a:lnTo>
                  <a:pt x="1466913" y="0"/>
                </a:lnTo>
                <a:lnTo>
                  <a:pt x="1326349" y="6248"/>
                </a:lnTo>
                <a:lnTo>
                  <a:pt x="1473428" y="6743"/>
                </a:lnTo>
                <a:close/>
              </a:path>
              <a:path w="3089909" h="1444625">
                <a:moveTo>
                  <a:pt x="1623644" y="829106"/>
                </a:moveTo>
                <a:lnTo>
                  <a:pt x="1576133" y="807516"/>
                </a:lnTo>
                <a:lnTo>
                  <a:pt x="1444815" y="783513"/>
                </a:lnTo>
                <a:lnTo>
                  <a:pt x="1502333" y="794016"/>
                </a:lnTo>
                <a:lnTo>
                  <a:pt x="1470063" y="762304"/>
                </a:lnTo>
                <a:lnTo>
                  <a:pt x="1438236" y="782307"/>
                </a:lnTo>
                <a:lnTo>
                  <a:pt x="915365" y="686714"/>
                </a:lnTo>
                <a:lnTo>
                  <a:pt x="901966" y="697166"/>
                </a:lnTo>
                <a:lnTo>
                  <a:pt x="1623644" y="829106"/>
                </a:lnTo>
                <a:close/>
              </a:path>
              <a:path w="3089909" h="1444625">
                <a:moveTo>
                  <a:pt x="3088754" y="722553"/>
                </a:moveTo>
                <a:lnTo>
                  <a:pt x="3088424" y="503021"/>
                </a:lnTo>
                <a:lnTo>
                  <a:pt x="3088373" y="464273"/>
                </a:lnTo>
                <a:lnTo>
                  <a:pt x="3088208" y="360959"/>
                </a:lnTo>
                <a:lnTo>
                  <a:pt x="3087789" y="76860"/>
                </a:lnTo>
                <a:lnTo>
                  <a:pt x="3020085" y="64477"/>
                </a:lnTo>
                <a:lnTo>
                  <a:pt x="3014141" y="50482"/>
                </a:lnTo>
                <a:lnTo>
                  <a:pt x="2971076" y="42608"/>
                </a:lnTo>
                <a:lnTo>
                  <a:pt x="2952610" y="26327"/>
                </a:lnTo>
                <a:lnTo>
                  <a:pt x="2931807" y="22517"/>
                </a:lnTo>
                <a:lnTo>
                  <a:pt x="2947543" y="12484"/>
                </a:lnTo>
                <a:lnTo>
                  <a:pt x="2963722" y="15443"/>
                </a:lnTo>
                <a:lnTo>
                  <a:pt x="2979978" y="31330"/>
                </a:lnTo>
                <a:lnTo>
                  <a:pt x="3000540" y="35090"/>
                </a:lnTo>
                <a:lnTo>
                  <a:pt x="2988233" y="45745"/>
                </a:lnTo>
                <a:lnTo>
                  <a:pt x="3014141" y="50482"/>
                </a:lnTo>
                <a:lnTo>
                  <a:pt x="3008198" y="36499"/>
                </a:lnTo>
                <a:lnTo>
                  <a:pt x="3062262" y="46367"/>
                </a:lnTo>
                <a:lnTo>
                  <a:pt x="3087001" y="63804"/>
                </a:lnTo>
                <a:lnTo>
                  <a:pt x="3087776" y="63944"/>
                </a:lnTo>
                <a:lnTo>
                  <a:pt x="3087738" y="38112"/>
                </a:lnTo>
                <a:lnTo>
                  <a:pt x="3087700" y="12293"/>
                </a:lnTo>
                <a:lnTo>
                  <a:pt x="2381161" y="9867"/>
                </a:lnTo>
                <a:lnTo>
                  <a:pt x="2381161" y="270433"/>
                </a:lnTo>
                <a:lnTo>
                  <a:pt x="2366264" y="254800"/>
                </a:lnTo>
                <a:lnTo>
                  <a:pt x="2347417" y="251358"/>
                </a:lnTo>
                <a:lnTo>
                  <a:pt x="2327872" y="234873"/>
                </a:lnTo>
                <a:lnTo>
                  <a:pt x="2298687" y="229552"/>
                </a:lnTo>
                <a:lnTo>
                  <a:pt x="2298687" y="332816"/>
                </a:lnTo>
                <a:lnTo>
                  <a:pt x="2286076" y="343420"/>
                </a:lnTo>
                <a:lnTo>
                  <a:pt x="2291816" y="344474"/>
                </a:lnTo>
                <a:lnTo>
                  <a:pt x="2294102" y="357809"/>
                </a:lnTo>
                <a:lnTo>
                  <a:pt x="2244369" y="348703"/>
                </a:lnTo>
                <a:lnTo>
                  <a:pt x="2195449" y="326859"/>
                </a:lnTo>
                <a:lnTo>
                  <a:pt x="2106828" y="310667"/>
                </a:lnTo>
                <a:lnTo>
                  <a:pt x="2143214" y="317309"/>
                </a:lnTo>
                <a:lnTo>
                  <a:pt x="2092604" y="295148"/>
                </a:lnTo>
                <a:lnTo>
                  <a:pt x="1674876" y="218782"/>
                </a:lnTo>
                <a:lnTo>
                  <a:pt x="2039480" y="285432"/>
                </a:lnTo>
                <a:lnTo>
                  <a:pt x="1841779" y="197650"/>
                </a:lnTo>
                <a:lnTo>
                  <a:pt x="1979447" y="222821"/>
                </a:lnTo>
                <a:lnTo>
                  <a:pt x="2022868" y="243662"/>
                </a:lnTo>
                <a:lnTo>
                  <a:pt x="2016036" y="229501"/>
                </a:lnTo>
                <a:lnTo>
                  <a:pt x="1995500" y="225755"/>
                </a:lnTo>
                <a:lnTo>
                  <a:pt x="1998611" y="226314"/>
                </a:lnTo>
                <a:lnTo>
                  <a:pt x="1983371" y="210616"/>
                </a:lnTo>
                <a:lnTo>
                  <a:pt x="1976272" y="196418"/>
                </a:lnTo>
                <a:lnTo>
                  <a:pt x="2005088" y="214591"/>
                </a:lnTo>
                <a:lnTo>
                  <a:pt x="2055545" y="223812"/>
                </a:lnTo>
                <a:lnTo>
                  <a:pt x="2078583" y="240944"/>
                </a:lnTo>
                <a:lnTo>
                  <a:pt x="2048052" y="235356"/>
                </a:lnTo>
                <a:lnTo>
                  <a:pt x="2052828" y="249135"/>
                </a:lnTo>
                <a:lnTo>
                  <a:pt x="2068042" y="251929"/>
                </a:lnTo>
                <a:lnTo>
                  <a:pt x="2058758" y="263131"/>
                </a:lnTo>
                <a:lnTo>
                  <a:pt x="2102561" y="271145"/>
                </a:lnTo>
                <a:lnTo>
                  <a:pt x="2109940" y="285394"/>
                </a:lnTo>
                <a:lnTo>
                  <a:pt x="2113076" y="260146"/>
                </a:lnTo>
                <a:lnTo>
                  <a:pt x="2085403" y="255092"/>
                </a:lnTo>
                <a:lnTo>
                  <a:pt x="2086229" y="242328"/>
                </a:lnTo>
                <a:lnTo>
                  <a:pt x="2180755" y="285432"/>
                </a:lnTo>
                <a:lnTo>
                  <a:pt x="2226005" y="306616"/>
                </a:lnTo>
                <a:lnTo>
                  <a:pt x="2268169" y="327240"/>
                </a:lnTo>
                <a:lnTo>
                  <a:pt x="2271293" y="327812"/>
                </a:lnTo>
                <a:lnTo>
                  <a:pt x="2272246" y="315074"/>
                </a:lnTo>
                <a:lnTo>
                  <a:pt x="2285771" y="317550"/>
                </a:lnTo>
                <a:lnTo>
                  <a:pt x="2283637" y="330060"/>
                </a:lnTo>
                <a:lnTo>
                  <a:pt x="2298687" y="332816"/>
                </a:lnTo>
                <a:lnTo>
                  <a:pt x="2298687" y="229552"/>
                </a:lnTo>
                <a:lnTo>
                  <a:pt x="2276779" y="225539"/>
                </a:lnTo>
                <a:lnTo>
                  <a:pt x="2301710" y="230085"/>
                </a:lnTo>
                <a:lnTo>
                  <a:pt x="2319744" y="220472"/>
                </a:lnTo>
                <a:lnTo>
                  <a:pt x="2349843" y="225983"/>
                </a:lnTo>
                <a:lnTo>
                  <a:pt x="2375738" y="243624"/>
                </a:lnTo>
                <a:lnTo>
                  <a:pt x="2381161" y="270433"/>
                </a:lnTo>
                <a:lnTo>
                  <a:pt x="2381161" y="9867"/>
                </a:lnTo>
                <a:lnTo>
                  <a:pt x="2248166" y="9410"/>
                </a:lnTo>
                <a:lnTo>
                  <a:pt x="2248166" y="220306"/>
                </a:lnTo>
                <a:lnTo>
                  <a:pt x="2180069" y="207848"/>
                </a:lnTo>
                <a:lnTo>
                  <a:pt x="2151964" y="189801"/>
                </a:lnTo>
                <a:lnTo>
                  <a:pt x="2120582" y="184061"/>
                </a:lnTo>
                <a:lnTo>
                  <a:pt x="2170049" y="180213"/>
                </a:lnTo>
                <a:lnTo>
                  <a:pt x="2199906" y="185661"/>
                </a:lnTo>
                <a:lnTo>
                  <a:pt x="2221407" y="202501"/>
                </a:lnTo>
                <a:lnTo>
                  <a:pt x="2248166" y="220306"/>
                </a:lnTo>
                <a:lnTo>
                  <a:pt x="2248166" y="9410"/>
                </a:lnTo>
                <a:lnTo>
                  <a:pt x="1473428" y="6743"/>
                </a:lnTo>
                <a:lnTo>
                  <a:pt x="1482064" y="15684"/>
                </a:lnTo>
                <a:lnTo>
                  <a:pt x="1523822" y="36233"/>
                </a:lnTo>
                <a:lnTo>
                  <a:pt x="1518704" y="48209"/>
                </a:lnTo>
                <a:lnTo>
                  <a:pt x="1498638" y="44538"/>
                </a:lnTo>
                <a:lnTo>
                  <a:pt x="1539963" y="64998"/>
                </a:lnTo>
                <a:lnTo>
                  <a:pt x="1588922" y="73952"/>
                </a:lnTo>
                <a:lnTo>
                  <a:pt x="1792782" y="162864"/>
                </a:lnTo>
                <a:lnTo>
                  <a:pt x="1672196" y="140830"/>
                </a:lnTo>
                <a:lnTo>
                  <a:pt x="1672196" y="218287"/>
                </a:lnTo>
                <a:lnTo>
                  <a:pt x="1549946" y="195935"/>
                </a:lnTo>
                <a:lnTo>
                  <a:pt x="1565516" y="172961"/>
                </a:lnTo>
                <a:lnTo>
                  <a:pt x="1505292" y="161950"/>
                </a:lnTo>
                <a:lnTo>
                  <a:pt x="1488020" y="145884"/>
                </a:lnTo>
                <a:lnTo>
                  <a:pt x="1467205" y="154990"/>
                </a:lnTo>
                <a:lnTo>
                  <a:pt x="1449793" y="164719"/>
                </a:lnTo>
                <a:lnTo>
                  <a:pt x="1441577" y="176123"/>
                </a:lnTo>
                <a:lnTo>
                  <a:pt x="1450606" y="177787"/>
                </a:lnTo>
                <a:lnTo>
                  <a:pt x="1392593" y="180073"/>
                </a:lnTo>
                <a:lnTo>
                  <a:pt x="1244295" y="152958"/>
                </a:lnTo>
                <a:lnTo>
                  <a:pt x="1190891" y="130289"/>
                </a:lnTo>
                <a:lnTo>
                  <a:pt x="1213586" y="121526"/>
                </a:lnTo>
                <a:lnTo>
                  <a:pt x="1300111" y="137350"/>
                </a:lnTo>
                <a:lnTo>
                  <a:pt x="1202461" y="93675"/>
                </a:lnTo>
                <a:lnTo>
                  <a:pt x="1157338" y="85420"/>
                </a:lnTo>
                <a:lnTo>
                  <a:pt x="1125842" y="53848"/>
                </a:lnTo>
                <a:lnTo>
                  <a:pt x="1173467" y="62547"/>
                </a:lnTo>
                <a:lnTo>
                  <a:pt x="1224788" y="59029"/>
                </a:lnTo>
                <a:lnTo>
                  <a:pt x="1471917" y="104216"/>
                </a:lnTo>
                <a:lnTo>
                  <a:pt x="1515567" y="125095"/>
                </a:lnTo>
                <a:lnTo>
                  <a:pt x="1559052" y="133045"/>
                </a:lnTo>
                <a:lnTo>
                  <a:pt x="1597253" y="152946"/>
                </a:lnTo>
                <a:lnTo>
                  <a:pt x="1597393" y="152984"/>
                </a:lnTo>
                <a:lnTo>
                  <a:pt x="1591932" y="164871"/>
                </a:lnTo>
                <a:lnTo>
                  <a:pt x="1579727" y="162648"/>
                </a:lnTo>
                <a:lnTo>
                  <a:pt x="1598663" y="179019"/>
                </a:lnTo>
                <a:lnTo>
                  <a:pt x="1626489" y="184099"/>
                </a:lnTo>
                <a:lnTo>
                  <a:pt x="1652333" y="201739"/>
                </a:lnTo>
                <a:lnTo>
                  <a:pt x="1672196" y="218287"/>
                </a:lnTo>
                <a:lnTo>
                  <a:pt x="1672196" y="140830"/>
                </a:lnTo>
                <a:lnTo>
                  <a:pt x="1652041" y="137134"/>
                </a:lnTo>
                <a:lnTo>
                  <a:pt x="1604403" y="115519"/>
                </a:lnTo>
                <a:lnTo>
                  <a:pt x="1348892" y="68808"/>
                </a:lnTo>
                <a:lnTo>
                  <a:pt x="1449882" y="87261"/>
                </a:lnTo>
                <a:lnTo>
                  <a:pt x="1400111" y="65252"/>
                </a:lnTo>
                <a:lnTo>
                  <a:pt x="1348562" y="68745"/>
                </a:lnTo>
                <a:lnTo>
                  <a:pt x="1198308" y="41275"/>
                </a:lnTo>
                <a:lnTo>
                  <a:pt x="1147635" y="44919"/>
                </a:lnTo>
                <a:lnTo>
                  <a:pt x="1103668" y="23977"/>
                </a:lnTo>
                <a:lnTo>
                  <a:pt x="1031925" y="10858"/>
                </a:lnTo>
                <a:lnTo>
                  <a:pt x="1167345" y="9791"/>
                </a:lnTo>
                <a:lnTo>
                  <a:pt x="1303070" y="34607"/>
                </a:lnTo>
                <a:lnTo>
                  <a:pt x="1260398" y="13893"/>
                </a:lnTo>
                <a:lnTo>
                  <a:pt x="1239608" y="10096"/>
                </a:lnTo>
                <a:lnTo>
                  <a:pt x="1326349" y="6248"/>
                </a:lnTo>
                <a:lnTo>
                  <a:pt x="64973" y="1917"/>
                </a:lnTo>
                <a:lnTo>
                  <a:pt x="67106" y="15214"/>
                </a:lnTo>
                <a:lnTo>
                  <a:pt x="51612" y="25285"/>
                </a:lnTo>
                <a:lnTo>
                  <a:pt x="61836" y="27165"/>
                </a:lnTo>
                <a:lnTo>
                  <a:pt x="78905" y="43192"/>
                </a:lnTo>
                <a:lnTo>
                  <a:pt x="90805" y="58280"/>
                </a:lnTo>
                <a:lnTo>
                  <a:pt x="80911" y="69380"/>
                </a:lnTo>
                <a:lnTo>
                  <a:pt x="78333" y="94729"/>
                </a:lnTo>
                <a:lnTo>
                  <a:pt x="80848" y="108102"/>
                </a:lnTo>
                <a:lnTo>
                  <a:pt x="77101" y="133235"/>
                </a:lnTo>
                <a:lnTo>
                  <a:pt x="106311" y="138582"/>
                </a:lnTo>
                <a:lnTo>
                  <a:pt x="114503" y="152984"/>
                </a:lnTo>
                <a:lnTo>
                  <a:pt x="108458" y="177698"/>
                </a:lnTo>
                <a:lnTo>
                  <a:pt x="3088754" y="722553"/>
                </a:lnTo>
                <a:close/>
              </a:path>
              <a:path w="3089909" h="1444625">
                <a:moveTo>
                  <a:pt x="3089186" y="77114"/>
                </a:moveTo>
                <a:lnTo>
                  <a:pt x="3089084" y="64185"/>
                </a:lnTo>
                <a:lnTo>
                  <a:pt x="3087776" y="63944"/>
                </a:lnTo>
                <a:lnTo>
                  <a:pt x="3087789" y="76860"/>
                </a:lnTo>
                <a:lnTo>
                  <a:pt x="3089186" y="77114"/>
                </a:lnTo>
                <a:close/>
              </a:path>
              <a:path w="3089909" h="1444625">
                <a:moveTo>
                  <a:pt x="3089757" y="1394091"/>
                </a:moveTo>
                <a:lnTo>
                  <a:pt x="3089465" y="1200378"/>
                </a:lnTo>
                <a:lnTo>
                  <a:pt x="3089325" y="1109980"/>
                </a:lnTo>
                <a:lnTo>
                  <a:pt x="3089313" y="1097064"/>
                </a:lnTo>
                <a:lnTo>
                  <a:pt x="1793316" y="860132"/>
                </a:lnTo>
                <a:lnTo>
                  <a:pt x="1793316" y="937590"/>
                </a:lnTo>
                <a:lnTo>
                  <a:pt x="1748421" y="955205"/>
                </a:lnTo>
                <a:lnTo>
                  <a:pt x="1712277" y="935685"/>
                </a:lnTo>
                <a:lnTo>
                  <a:pt x="1679232" y="916736"/>
                </a:lnTo>
                <a:lnTo>
                  <a:pt x="1652765" y="886079"/>
                </a:lnTo>
                <a:lnTo>
                  <a:pt x="1726831" y="899617"/>
                </a:lnTo>
                <a:lnTo>
                  <a:pt x="1764639" y="919441"/>
                </a:lnTo>
                <a:lnTo>
                  <a:pt x="1793316" y="937590"/>
                </a:lnTo>
                <a:lnTo>
                  <a:pt x="1793316" y="860132"/>
                </a:lnTo>
                <a:lnTo>
                  <a:pt x="882154" y="693547"/>
                </a:lnTo>
                <a:lnTo>
                  <a:pt x="862914" y="677125"/>
                </a:lnTo>
                <a:lnTo>
                  <a:pt x="848918" y="661657"/>
                </a:lnTo>
                <a:lnTo>
                  <a:pt x="886612" y="668553"/>
                </a:lnTo>
                <a:lnTo>
                  <a:pt x="900531" y="683996"/>
                </a:lnTo>
                <a:lnTo>
                  <a:pt x="915365" y="686714"/>
                </a:lnTo>
                <a:lnTo>
                  <a:pt x="1356499" y="767359"/>
                </a:lnTo>
                <a:lnTo>
                  <a:pt x="1310525" y="746048"/>
                </a:lnTo>
                <a:lnTo>
                  <a:pt x="1152575" y="717181"/>
                </a:lnTo>
                <a:lnTo>
                  <a:pt x="1261503" y="737082"/>
                </a:lnTo>
                <a:lnTo>
                  <a:pt x="1288592" y="716216"/>
                </a:lnTo>
                <a:lnTo>
                  <a:pt x="1325765" y="710095"/>
                </a:lnTo>
                <a:lnTo>
                  <a:pt x="1362125" y="729653"/>
                </a:lnTo>
                <a:lnTo>
                  <a:pt x="1395958" y="735838"/>
                </a:lnTo>
                <a:lnTo>
                  <a:pt x="1382623" y="720496"/>
                </a:lnTo>
                <a:lnTo>
                  <a:pt x="1354607" y="702462"/>
                </a:lnTo>
                <a:lnTo>
                  <a:pt x="1322438" y="696582"/>
                </a:lnTo>
                <a:lnTo>
                  <a:pt x="1305763" y="667715"/>
                </a:lnTo>
                <a:lnTo>
                  <a:pt x="1351457" y="688975"/>
                </a:lnTo>
                <a:lnTo>
                  <a:pt x="1454950" y="707898"/>
                </a:lnTo>
                <a:lnTo>
                  <a:pt x="1482331" y="738720"/>
                </a:lnTo>
                <a:lnTo>
                  <a:pt x="1428800" y="728941"/>
                </a:lnTo>
                <a:lnTo>
                  <a:pt x="1472082" y="749757"/>
                </a:lnTo>
                <a:lnTo>
                  <a:pt x="1597291" y="772655"/>
                </a:lnTo>
                <a:lnTo>
                  <a:pt x="1635836" y="805522"/>
                </a:lnTo>
                <a:lnTo>
                  <a:pt x="1635607" y="805472"/>
                </a:lnTo>
                <a:lnTo>
                  <a:pt x="1630692" y="817486"/>
                </a:lnTo>
                <a:lnTo>
                  <a:pt x="1627593" y="816914"/>
                </a:lnTo>
                <a:lnTo>
                  <a:pt x="1623644" y="829106"/>
                </a:lnTo>
                <a:lnTo>
                  <a:pt x="3089313" y="1097064"/>
                </a:lnTo>
                <a:lnTo>
                  <a:pt x="3089160" y="993749"/>
                </a:lnTo>
                <a:lnTo>
                  <a:pt x="3088754" y="722553"/>
                </a:lnTo>
                <a:lnTo>
                  <a:pt x="62585" y="169316"/>
                </a:lnTo>
                <a:lnTo>
                  <a:pt x="64274" y="156705"/>
                </a:lnTo>
                <a:lnTo>
                  <a:pt x="68008" y="144487"/>
                </a:lnTo>
                <a:lnTo>
                  <a:pt x="69418" y="131826"/>
                </a:lnTo>
                <a:lnTo>
                  <a:pt x="61823" y="130441"/>
                </a:lnTo>
                <a:lnTo>
                  <a:pt x="58610" y="142760"/>
                </a:lnTo>
                <a:lnTo>
                  <a:pt x="43065" y="139928"/>
                </a:lnTo>
                <a:lnTo>
                  <a:pt x="26657" y="149834"/>
                </a:lnTo>
                <a:lnTo>
                  <a:pt x="24536" y="162356"/>
                </a:lnTo>
                <a:lnTo>
                  <a:pt x="16497" y="186702"/>
                </a:lnTo>
                <a:lnTo>
                  <a:pt x="8585" y="198170"/>
                </a:lnTo>
                <a:lnTo>
                  <a:pt x="0" y="209511"/>
                </a:lnTo>
                <a:lnTo>
                  <a:pt x="24574" y="226910"/>
                </a:lnTo>
                <a:lnTo>
                  <a:pt x="31572" y="228193"/>
                </a:lnTo>
                <a:lnTo>
                  <a:pt x="34645" y="241668"/>
                </a:lnTo>
                <a:lnTo>
                  <a:pt x="51981" y="270662"/>
                </a:lnTo>
                <a:lnTo>
                  <a:pt x="50482" y="283298"/>
                </a:lnTo>
                <a:lnTo>
                  <a:pt x="41554" y="294576"/>
                </a:lnTo>
                <a:lnTo>
                  <a:pt x="32105" y="292849"/>
                </a:lnTo>
                <a:lnTo>
                  <a:pt x="22225" y="303949"/>
                </a:lnTo>
                <a:lnTo>
                  <a:pt x="60566" y="336778"/>
                </a:lnTo>
                <a:lnTo>
                  <a:pt x="91757" y="368300"/>
                </a:lnTo>
                <a:lnTo>
                  <a:pt x="116332" y="411530"/>
                </a:lnTo>
                <a:lnTo>
                  <a:pt x="141643" y="441972"/>
                </a:lnTo>
                <a:lnTo>
                  <a:pt x="165912" y="485140"/>
                </a:lnTo>
                <a:lnTo>
                  <a:pt x="196532" y="516559"/>
                </a:lnTo>
                <a:lnTo>
                  <a:pt x="193205" y="528866"/>
                </a:lnTo>
                <a:lnTo>
                  <a:pt x="194564" y="542023"/>
                </a:lnTo>
                <a:lnTo>
                  <a:pt x="196519" y="555294"/>
                </a:lnTo>
                <a:lnTo>
                  <a:pt x="195008" y="567931"/>
                </a:lnTo>
                <a:lnTo>
                  <a:pt x="240385" y="589127"/>
                </a:lnTo>
                <a:lnTo>
                  <a:pt x="282778" y="609790"/>
                </a:lnTo>
                <a:lnTo>
                  <a:pt x="323227" y="630097"/>
                </a:lnTo>
                <a:lnTo>
                  <a:pt x="360451" y="662724"/>
                </a:lnTo>
                <a:lnTo>
                  <a:pt x="440842" y="703249"/>
                </a:lnTo>
                <a:lnTo>
                  <a:pt x="483781" y="724001"/>
                </a:lnTo>
                <a:lnTo>
                  <a:pt x="529920" y="745350"/>
                </a:lnTo>
                <a:lnTo>
                  <a:pt x="580288" y="767473"/>
                </a:lnTo>
                <a:lnTo>
                  <a:pt x="638213" y="778052"/>
                </a:lnTo>
                <a:lnTo>
                  <a:pt x="623328" y="749515"/>
                </a:lnTo>
                <a:lnTo>
                  <a:pt x="596823" y="731761"/>
                </a:lnTo>
                <a:lnTo>
                  <a:pt x="571538" y="714222"/>
                </a:lnTo>
                <a:lnTo>
                  <a:pt x="557961" y="698830"/>
                </a:lnTo>
                <a:lnTo>
                  <a:pt x="655167" y="716610"/>
                </a:lnTo>
                <a:lnTo>
                  <a:pt x="923442" y="765644"/>
                </a:lnTo>
                <a:lnTo>
                  <a:pt x="845324" y="725551"/>
                </a:lnTo>
                <a:lnTo>
                  <a:pt x="803922" y="705065"/>
                </a:lnTo>
                <a:lnTo>
                  <a:pt x="758050" y="683768"/>
                </a:lnTo>
                <a:lnTo>
                  <a:pt x="908977" y="711365"/>
                </a:lnTo>
                <a:lnTo>
                  <a:pt x="1042708" y="774547"/>
                </a:lnTo>
                <a:lnTo>
                  <a:pt x="1085075" y="795197"/>
                </a:lnTo>
                <a:lnTo>
                  <a:pt x="1077887" y="780973"/>
                </a:lnTo>
                <a:lnTo>
                  <a:pt x="1068755" y="766394"/>
                </a:lnTo>
                <a:lnTo>
                  <a:pt x="1058240" y="764476"/>
                </a:lnTo>
                <a:lnTo>
                  <a:pt x="1056043" y="738251"/>
                </a:lnTo>
                <a:lnTo>
                  <a:pt x="1098042" y="758837"/>
                </a:lnTo>
                <a:lnTo>
                  <a:pt x="1243672" y="785469"/>
                </a:lnTo>
                <a:lnTo>
                  <a:pt x="1291564" y="807135"/>
                </a:lnTo>
                <a:lnTo>
                  <a:pt x="1341221" y="816203"/>
                </a:lnTo>
                <a:lnTo>
                  <a:pt x="1387309" y="837539"/>
                </a:lnTo>
                <a:lnTo>
                  <a:pt x="1433601" y="846010"/>
                </a:lnTo>
                <a:lnTo>
                  <a:pt x="1474724" y="866432"/>
                </a:lnTo>
                <a:lnTo>
                  <a:pt x="1440319" y="873061"/>
                </a:lnTo>
                <a:lnTo>
                  <a:pt x="1350175" y="856576"/>
                </a:lnTo>
                <a:lnTo>
                  <a:pt x="1390142" y="889698"/>
                </a:lnTo>
                <a:lnTo>
                  <a:pt x="1433296" y="910501"/>
                </a:lnTo>
                <a:lnTo>
                  <a:pt x="1480921" y="919213"/>
                </a:lnTo>
                <a:lnTo>
                  <a:pt x="1529702" y="941044"/>
                </a:lnTo>
                <a:lnTo>
                  <a:pt x="1583207" y="963739"/>
                </a:lnTo>
                <a:lnTo>
                  <a:pt x="1389265" y="928281"/>
                </a:lnTo>
                <a:lnTo>
                  <a:pt x="1344358" y="907161"/>
                </a:lnTo>
                <a:lnTo>
                  <a:pt x="1297063" y="898512"/>
                </a:lnTo>
                <a:lnTo>
                  <a:pt x="1251661" y="877303"/>
                </a:lnTo>
                <a:lnTo>
                  <a:pt x="1270254" y="867791"/>
                </a:lnTo>
                <a:lnTo>
                  <a:pt x="1294231" y="872172"/>
                </a:lnTo>
                <a:lnTo>
                  <a:pt x="1320596" y="889901"/>
                </a:lnTo>
                <a:lnTo>
                  <a:pt x="1350949" y="895451"/>
                </a:lnTo>
                <a:lnTo>
                  <a:pt x="1309319" y="862025"/>
                </a:lnTo>
                <a:lnTo>
                  <a:pt x="1262862" y="853528"/>
                </a:lnTo>
                <a:lnTo>
                  <a:pt x="1215364" y="831926"/>
                </a:lnTo>
                <a:lnTo>
                  <a:pt x="1159179" y="821664"/>
                </a:lnTo>
                <a:lnTo>
                  <a:pt x="1171968" y="836904"/>
                </a:lnTo>
                <a:lnTo>
                  <a:pt x="1186421" y="852462"/>
                </a:lnTo>
                <a:lnTo>
                  <a:pt x="1145260" y="844931"/>
                </a:lnTo>
                <a:lnTo>
                  <a:pt x="1128623" y="816076"/>
                </a:lnTo>
                <a:lnTo>
                  <a:pt x="932726" y="780262"/>
                </a:lnTo>
                <a:lnTo>
                  <a:pt x="1066063" y="804633"/>
                </a:lnTo>
                <a:lnTo>
                  <a:pt x="1014361" y="782269"/>
                </a:lnTo>
                <a:lnTo>
                  <a:pt x="655167" y="716610"/>
                </a:lnTo>
                <a:lnTo>
                  <a:pt x="702805" y="738225"/>
                </a:lnTo>
                <a:lnTo>
                  <a:pt x="753491" y="747496"/>
                </a:lnTo>
                <a:lnTo>
                  <a:pt x="1002677" y="857605"/>
                </a:lnTo>
                <a:lnTo>
                  <a:pt x="1052868" y="866787"/>
                </a:lnTo>
                <a:lnTo>
                  <a:pt x="1097648" y="900785"/>
                </a:lnTo>
                <a:lnTo>
                  <a:pt x="1332547" y="1008278"/>
                </a:lnTo>
                <a:lnTo>
                  <a:pt x="1437449" y="1027455"/>
                </a:lnTo>
                <a:lnTo>
                  <a:pt x="1457934" y="1044117"/>
                </a:lnTo>
                <a:lnTo>
                  <a:pt x="1580946" y="1066609"/>
                </a:lnTo>
                <a:lnTo>
                  <a:pt x="1626463" y="1087831"/>
                </a:lnTo>
                <a:lnTo>
                  <a:pt x="1675269" y="1096759"/>
                </a:lnTo>
                <a:lnTo>
                  <a:pt x="1770037" y="1139901"/>
                </a:lnTo>
                <a:lnTo>
                  <a:pt x="1819897" y="1149019"/>
                </a:lnTo>
                <a:lnTo>
                  <a:pt x="1959356" y="1213243"/>
                </a:lnTo>
                <a:lnTo>
                  <a:pt x="2046287" y="1254963"/>
                </a:lnTo>
                <a:lnTo>
                  <a:pt x="2086927" y="1275295"/>
                </a:lnTo>
                <a:lnTo>
                  <a:pt x="2107742" y="1292021"/>
                </a:lnTo>
                <a:lnTo>
                  <a:pt x="2152713" y="1300238"/>
                </a:lnTo>
                <a:lnTo>
                  <a:pt x="2171014" y="1290675"/>
                </a:lnTo>
                <a:lnTo>
                  <a:pt x="2212149" y="1324013"/>
                </a:lnTo>
                <a:lnTo>
                  <a:pt x="2266086" y="1346784"/>
                </a:lnTo>
                <a:lnTo>
                  <a:pt x="2370721" y="1365910"/>
                </a:lnTo>
                <a:lnTo>
                  <a:pt x="2373134" y="1353451"/>
                </a:lnTo>
                <a:lnTo>
                  <a:pt x="2377249" y="1341285"/>
                </a:lnTo>
                <a:lnTo>
                  <a:pt x="2428252" y="1350619"/>
                </a:lnTo>
                <a:lnTo>
                  <a:pt x="2525077" y="1394142"/>
                </a:lnTo>
                <a:lnTo>
                  <a:pt x="2575598" y="1403375"/>
                </a:lnTo>
                <a:lnTo>
                  <a:pt x="2624785" y="1399451"/>
                </a:lnTo>
                <a:lnTo>
                  <a:pt x="2608694" y="1396517"/>
                </a:lnTo>
                <a:lnTo>
                  <a:pt x="2604528" y="1382839"/>
                </a:lnTo>
                <a:lnTo>
                  <a:pt x="2606446" y="1370291"/>
                </a:lnTo>
                <a:lnTo>
                  <a:pt x="2652877" y="1391678"/>
                </a:lnTo>
                <a:lnTo>
                  <a:pt x="2749740" y="1435214"/>
                </a:lnTo>
                <a:lnTo>
                  <a:pt x="2798229" y="1444078"/>
                </a:lnTo>
                <a:lnTo>
                  <a:pt x="2792476" y="1430108"/>
                </a:lnTo>
                <a:lnTo>
                  <a:pt x="2784208" y="1428597"/>
                </a:lnTo>
                <a:lnTo>
                  <a:pt x="2778722" y="1414691"/>
                </a:lnTo>
                <a:lnTo>
                  <a:pt x="2772232" y="1413497"/>
                </a:lnTo>
                <a:lnTo>
                  <a:pt x="2821495" y="1409598"/>
                </a:lnTo>
                <a:lnTo>
                  <a:pt x="2864243" y="1404505"/>
                </a:lnTo>
                <a:lnTo>
                  <a:pt x="2905658" y="1399159"/>
                </a:lnTo>
                <a:lnTo>
                  <a:pt x="2948648" y="1407020"/>
                </a:lnTo>
                <a:lnTo>
                  <a:pt x="2998393" y="1429029"/>
                </a:lnTo>
                <a:lnTo>
                  <a:pt x="3004375" y="1417205"/>
                </a:lnTo>
                <a:lnTo>
                  <a:pt x="3010357" y="1405394"/>
                </a:lnTo>
                <a:lnTo>
                  <a:pt x="3029267" y="1395945"/>
                </a:lnTo>
                <a:lnTo>
                  <a:pt x="3057182" y="1388135"/>
                </a:lnTo>
                <a:lnTo>
                  <a:pt x="3089757" y="1394091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27732" y="308660"/>
            <a:ext cx="10833100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5575" marR="5080" indent="-1413510">
              <a:lnSpc>
                <a:spcPct val="115799"/>
              </a:lnSpc>
              <a:spcBef>
                <a:spcPts val="100"/>
              </a:spcBef>
            </a:pPr>
            <a:r>
              <a:rPr sz="6500" spc="-55" dirty="0"/>
              <a:t>THE</a:t>
            </a:r>
            <a:r>
              <a:rPr sz="6500" spc="190" dirty="0"/>
              <a:t> </a:t>
            </a:r>
            <a:r>
              <a:rPr sz="6500" spc="290" dirty="0"/>
              <a:t>CLASSIFICATION</a:t>
            </a:r>
            <a:r>
              <a:rPr sz="6500" spc="195" dirty="0"/>
              <a:t> </a:t>
            </a:r>
            <a:r>
              <a:rPr sz="6500" spc="235" dirty="0"/>
              <a:t>OF </a:t>
            </a:r>
            <a:r>
              <a:rPr sz="6500" spc="-1789" dirty="0"/>
              <a:t> </a:t>
            </a:r>
            <a:r>
              <a:rPr sz="6500" spc="190" dirty="0"/>
              <a:t>ENGLISH</a:t>
            </a:r>
            <a:r>
              <a:rPr sz="6500" spc="215" dirty="0"/>
              <a:t> </a:t>
            </a:r>
            <a:r>
              <a:rPr sz="6500" spc="385" dirty="0"/>
              <a:t>VOWELS</a:t>
            </a:r>
            <a:endParaRPr sz="6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3475" y="4351507"/>
            <a:ext cx="2472690" cy="170180"/>
          </a:xfrm>
          <a:custGeom>
            <a:avLst/>
            <a:gdLst/>
            <a:ahLst/>
            <a:cxnLst/>
            <a:rect l="l" t="t" r="r" b="b"/>
            <a:pathLst>
              <a:path w="2472690" h="170179">
                <a:moveTo>
                  <a:pt x="2472483" y="170125"/>
                </a:moveTo>
                <a:lnTo>
                  <a:pt x="0" y="170125"/>
                </a:lnTo>
                <a:lnTo>
                  <a:pt x="0" y="0"/>
                </a:lnTo>
                <a:lnTo>
                  <a:pt x="2472483" y="0"/>
                </a:lnTo>
                <a:lnTo>
                  <a:pt x="2472483" y="170125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5896" y="1435327"/>
            <a:ext cx="8220709" cy="233934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6550" spc="-175" dirty="0"/>
              <a:t>1.</a:t>
            </a:r>
            <a:r>
              <a:rPr sz="6550" spc="185" dirty="0"/>
              <a:t> </a:t>
            </a:r>
            <a:r>
              <a:rPr sz="6550" spc="160" dirty="0"/>
              <a:t>STABILITY</a:t>
            </a:r>
            <a:endParaRPr sz="6550"/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6550" spc="245" dirty="0"/>
              <a:t>OF</a:t>
            </a:r>
            <a:r>
              <a:rPr sz="6550" spc="170" dirty="0"/>
              <a:t> </a:t>
            </a:r>
            <a:r>
              <a:rPr sz="6550" spc="310" dirty="0"/>
              <a:t>ARTICULATION</a:t>
            </a:r>
            <a:endParaRPr sz="6550"/>
          </a:p>
        </p:txBody>
      </p:sp>
      <p:sp>
        <p:nvSpPr>
          <p:cNvPr id="5" name="object 5"/>
          <p:cNvSpPr txBox="1"/>
          <p:nvPr/>
        </p:nvSpPr>
        <p:spPr>
          <a:xfrm>
            <a:off x="1120775" y="5579134"/>
            <a:ext cx="4880610" cy="3086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375" dirty="0">
                <a:solidFill>
                  <a:srgbClr val="E88F59"/>
                </a:solidFill>
                <a:latin typeface="Arial"/>
                <a:cs typeface="Arial"/>
              </a:rPr>
              <a:t>M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3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45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3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E88F59"/>
                </a:solidFill>
                <a:latin typeface="Arial"/>
                <a:cs typeface="Arial"/>
              </a:rPr>
              <a:t>P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3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-5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3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3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45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70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2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32900"/>
              </a:lnSpc>
              <a:spcBef>
                <a:spcPts val="990"/>
              </a:spcBef>
            </a:pPr>
            <a:r>
              <a:rPr sz="3000" b="1" spc="150" dirty="0">
                <a:solidFill>
                  <a:srgbClr val="7E4525"/>
                </a:solidFill>
                <a:latin typeface="Arial"/>
                <a:cs typeface="Arial"/>
              </a:rPr>
              <a:t>The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7E4525"/>
                </a:solidFill>
                <a:latin typeface="Arial"/>
                <a:cs typeface="Arial"/>
              </a:rPr>
              <a:t>English </a:t>
            </a:r>
            <a:r>
              <a:rPr sz="3000" b="1" spc="114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40" dirty="0">
                <a:solidFill>
                  <a:srgbClr val="7E4525"/>
                </a:solidFill>
                <a:latin typeface="Arial"/>
                <a:cs typeface="Arial"/>
              </a:rPr>
              <a:t>monophthongs</a:t>
            </a:r>
            <a:r>
              <a:rPr sz="3000" b="1" spc="13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95" dirty="0">
                <a:solidFill>
                  <a:srgbClr val="7E4525"/>
                </a:solidFill>
                <a:latin typeface="Arial"/>
                <a:cs typeface="Arial"/>
              </a:rPr>
              <a:t>are:</a:t>
            </a:r>
            <a:r>
              <a:rPr sz="3000" b="1" spc="14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80" dirty="0">
                <a:solidFill>
                  <a:srgbClr val="7E4525"/>
                </a:solidFill>
                <a:latin typeface="Arial"/>
                <a:cs typeface="Arial"/>
              </a:rPr>
              <a:t>[ı], </a:t>
            </a:r>
            <a:r>
              <a:rPr sz="3000" b="1" spc="-819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25" dirty="0">
                <a:solidFill>
                  <a:srgbClr val="7E4525"/>
                </a:solidFill>
                <a:latin typeface="Arial"/>
                <a:cs typeface="Arial"/>
              </a:rPr>
              <a:t>[e],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30" dirty="0">
                <a:solidFill>
                  <a:srgbClr val="7E4525"/>
                </a:solidFill>
                <a:latin typeface="Arial"/>
                <a:cs typeface="Arial"/>
              </a:rPr>
              <a:t>[æ],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30" dirty="0">
                <a:solidFill>
                  <a:srgbClr val="7E4525"/>
                </a:solidFill>
                <a:latin typeface="Arial"/>
                <a:cs typeface="Arial"/>
              </a:rPr>
              <a:t>[</a:t>
            </a:r>
            <a:r>
              <a:rPr sz="3000" b="1" spc="37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20" dirty="0">
                <a:solidFill>
                  <a:srgbClr val="7E4525"/>
                </a:solidFill>
                <a:latin typeface="Arial"/>
                <a:cs typeface="Arial"/>
              </a:rPr>
              <a:t>],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35" dirty="0">
                <a:solidFill>
                  <a:srgbClr val="7E4525"/>
                </a:solidFill>
                <a:latin typeface="Arial"/>
                <a:cs typeface="Arial"/>
              </a:rPr>
              <a:t>[a:],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55" dirty="0">
                <a:solidFill>
                  <a:srgbClr val="7E4525"/>
                </a:solidFill>
                <a:latin typeface="Arial"/>
                <a:cs typeface="Arial"/>
              </a:rPr>
              <a:t>[Ŋ],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000" b="1" spc="210" dirty="0">
                <a:solidFill>
                  <a:srgbClr val="7E4525"/>
                </a:solidFill>
                <a:latin typeface="Arial"/>
                <a:cs typeface="Arial"/>
              </a:rPr>
              <a:t>[Ɔ:],</a:t>
            </a:r>
            <a:r>
              <a:rPr sz="3000" b="1" spc="15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10" dirty="0">
                <a:solidFill>
                  <a:srgbClr val="7E4525"/>
                </a:solidFill>
                <a:latin typeface="Arial"/>
                <a:cs typeface="Arial"/>
              </a:rPr>
              <a:t>[ʊ],</a:t>
            </a:r>
            <a:r>
              <a:rPr sz="3000" b="1" spc="15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95" dirty="0">
                <a:solidFill>
                  <a:srgbClr val="7E4525"/>
                </a:solidFill>
                <a:latin typeface="Arial"/>
                <a:cs typeface="Arial"/>
              </a:rPr>
              <a:t>[з:],</a:t>
            </a:r>
            <a:r>
              <a:rPr sz="3000" b="1" spc="15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20" dirty="0">
                <a:solidFill>
                  <a:srgbClr val="7E4525"/>
                </a:solidFill>
                <a:latin typeface="Arial"/>
                <a:cs typeface="Arial"/>
              </a:rPr>
              <a:t>[ә]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6437" y="5579134"/>
            <a:ext cx="4848860" cy="3086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5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0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E88F59"/>
                </a:solidFill>
                <a:latin typeface="Arial"/>
                <a:cs typeface="Arial"/>
              </a:rPr>
              <a:t>P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3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-5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3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3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45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70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2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32900"/>
              </a:lnSpc>
              <a:spcBef>
                <a:spcPts val="990"/>
              </a:spcBef>
            </a:pPr>
            <a:r>
              <a:rPr sz="3000" b="1" spc="150" dirty="0">
                <a:solidFill>
                  <a:srgbClr val="7E4525"/>
                </a:solidFill>
                <a:latin typeface="Arial"/>
                <a:cs typeface="Arial"/>
              </a:rPr>
              <a:t>The</a:t>
            </a:r>
            <a:r>
              <a:rPr sz="3000" b="1" spc="14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110" dirty="0">
                <a:solidFill>
                  <a:srgbClr val="7E4525"/>
                </a:solidFill>
                <a:latin typeface="Arial"/>
                <a:cs typeface="Arial"/>
              </a:rPr>
              <a:t>English</a:t>
            </a:r>
            <a:r>
              <a:rPr sz="3000" b="1" spc="14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20" dirty="0">
                <a:solidFill>
                  <a:srgbClr val="7E4525"/>
                </a:solidFill>
                <a:latin typeface="Arial"/>
                <a:cs typeface="Arial"/>
              </a:rPr>
              <a:t>diphthongs </a:t>
            </a:r>
            <a:r>
              <a:rPr sz="3000" b="1" spc="-819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95" dirty="0">
                <a:solidFill>
                  <a:srgbClr val="7E4525"/>
                </a:solidFill>
                <a:latin typeface="Arial"/>
                <a:cs typeface="Arial"/>
              </a:rPr>
              <a:t>are:</a:t>
            </a:r>
            <a:r>
              <a:rPr sz="3000" b="1" spc="16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75" dirty="0">
                <a:solidFill>
                  <a:srgbClr val="7E4525"/>
                </a:solidFill>
                <a:latin typeface="Arial"/>
                <a:cs typeface="Arial"/>
              </a:rPr>
              <a:t>[eı],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20" dirty="0">
                <a:solidFill>
                  <a:srgbClr val="7E4525"/>
                </a:solidFill>
                <a:latin typeface="Arial"/>
                <a:cs typeface="Arial"/>
              </a:rPr>
              <a:t>[aı],</a:t>
            </a:r>
            <a:r>
              <a:rPr sz="3000" b="1" spc="16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195" dirty="0">
                <a:solidFill>
                  <a:srgbClr val="7E4525"/>
                </a:solidFill>
                <a:latin typeface="Arial"/>
                <a:cs typeface="Arial"/>
              </a:rPr>
              <a:t>[Ɔı],</a:t>
            </a:r>
            <a:endParaRPr sz="3000">
              <a:latin typeface="Arial"/>
              <a:cs typeface="Arial"/>
            </a:endParaRPr>
          </a:p>
          <a:p>
            <a:pPr marL="12700" marR="566420">
              <a:lnSpc>
                <a:spcPct val="132900"/>
              </a:lnSpc>
              <a:spcBef>
                <a:spcPts val="5"/>
              </a:spcBef>
            </a:pPr>
            <a:r>
              <a:rPr sz="3000" b="1" spc="345" dirty="0">
                <a:solidFill>
                  <a:srgbClr val="7E4525"/>
                </a:solidFill>
                <a:latin typeface="Arial"/>
                <a:cs typeface="Arial"/>
              </a:rPr>
              <a:t>[aʊ],</a:t>
            </a:r>
            <a:r>
              <a:rPr sz="3000" b="1" spc="14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90" dirty="0">
                <a:solidFill>
                  <a:srgbClr val="7E4525"/>
                </a:solidFill>
                <a:latin typeface="Arial"/>
                <a:cs typeface="Arial"/>
              </a:rPr>
              <a:t>[əʊ],</a:t>
            </a:r>
            <a:r>
              <a:rPr sz="3000" b="1" spc="14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300" dirty="0">
                <a:solidFill>
                  <a:srgbClr val="7E4525"/>
                </a:solidFill>
                <a:latin typeface="Arial"/>
                <a:cs typeface="Arial"/>
              </a:rPr>
              <a:t>[eə],</a:t>
            </a:r>
            <a:r>
              <a:rPr sz="3000" b="1" spc="14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45" dirty="0">
                <a:solidFill>
                  <a:srgbClr val="7E4525"/>
                </a:solidFill>
                <a:latin typeface="Arial"/>
                <a:cs typeface="Arial"/>
              </a:rPr>
              <a:t>[ɪə], </a:t>
            </a:r>
            <a:r>
              <a:rPr sz="3000" b="1" spc="-819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85" dirty="0">
                <a:solidFill>
                  <a:srgbClr val="7E4525"/>
                </a:solidFill>
                <a:latin typeface="Arial"/>
                <a:cs typeface="Arial"/>
              </a:rPr>
              <a:t>[ʊə]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89012" y="5579134"/>
            <a:ext cx="4544060" cy="2479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5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0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E88F59"/>
                </a:solidFill>
                <a:latin typeface="Arial"/>
                <a:cs typeface="Arial"/>
              </a:rPr>
              <a:t>P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3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-5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3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3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45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70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33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10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5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3300" b="1" spc="-42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300" b="1" spc="2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endParaRPr sz="3300">
              <a:latin typeface="Arial"/>
              <a:cs typeface="Arial"/>
            </a:endParaRPr>
          </a:p>
          <a:p>
            <a:pPr marL="12700" marR="993775">
              <a:lnSpc>
                <a:spcPct val="132900"/>
              </a:lnSpc>
              <a:spcBef>
                <a:spcPts val="990"/>
              </a:spcBef>
            </a:pPr>
            <a:r>
              <a:rPr sz="3000" b="1" spc="220" dirty="0">
                <a:solidFill>
                  <a:srgbClr val="7E4525"/>
                </a:solidFill>
                <a:latin typeface="Arial"/>
                <a:cs typeface="Arial"/>
              </a:rPr>
              <a:t>There </a:t>
            </a:r>
            <a:r>
              <a:rPr sz="3000" b="1" spc="350" dirty="0">
                <a:solidFill>
                  <a:srgbClr val="7E4525"/>
                </a:solidFill>
                <a:latin typeface="Arial"/>
                <a:cs typeface="Arial"/>
              </a:rPr>
              <a:t>are </a:t>
            </a:r>
            <a:r>
              <a:rPr sz="3000" b="1" spc="390" dirty="0">
                <a:solidFill>
                  <a:srgbClr val="7E4525"/>
                </a:solidFill>
                <a:latin typeface="Arial"/>
                <a:cs typeface="Arial"/>
              </a:rPr>
              <a:t>two </a:t>
            </a:r>
            <a:r>
              <a:rPr sz="3000" b="1" spc="39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25" dirty="0">
                <a:solidFill>
                  <a:srgbClr val="7E4525"/>
                </a:solidFill>
                <a:latin typeface="Arial"/>
                <a:cs typeface="Arial"/>
              </a:rPr>
              <a:t>diphthongoids</a:t>
            </a:r>
            <a:r>
              <a:rPr sz="3000" b="1" spc="11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160" dirty="0">
                <a:solidFill>
                  <a:srgbClr val="7E4525"/>
                </a:solidFill>
                <a:latin typeface="Arial"/>
                <a:cs typeface="Arial"/>
              </a:rPr>
              <a:t>in </a:t>
            </a:r>
            <a:r>
              <a:rPr sz="3000" b="1" spc="-819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114" dirty="0">
                <a:solidFill>
                  <a:srgbClr val="7E4525"/>
                </a:solidFill>
                <a:latin typeface="Arial"/>
                <a:cs typeface="Arial"/>
              </a:rPr>
              <a:t>English:</a:t>
            </a:r>
            <a:r>
              <a:rPr sz="3000" b="1" spc="14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75" dirty="0">
                <a:solidFill>
                  <a:srgbClr val="7E4525"/>
                </a:solidFill>
                <a:latin typeface="Arial"/>
                <a:cs typeface="Arial"/>
              </a:rPr>
              <a:t>[i:],</a:t>
            </a:r>
            <a:r>
              <a:rPr sz="3000" b="1" spc="150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280" dirty="0">
                <a:solidFill>
                  <a:srgbClr val="7E4525"/>
                </a:solidFill>
                <a:latin typeface="Arial"/>
                <a:cs typeface="Arial"/>
              </a:rPr>
              <a:t>[u:]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" y="8726836"/>
            <a:ext cx="3490343" cy="15613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779" y="8445783"/>
            <a:ext cx="462015" cy="46461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1295582" y="0"/>
            <a:ext cx="6994525" cy="4965700"/>
            <a:chOff x="11295582" y="0"/>
            <a:chExt cx="6994525" cy="4965700"/>
          </a:xfrm>
        </p:grpSpPr>
        <p:sp>
          <p:nvSpPr>
            <p:cNvPr id="11" name="object 11"/>
            <p:cNvSpPr/>
            <p:nvPr/>
          </p:nvSpPr>
          <p:spPr>
            <a:xfrm>
              <a:off x="15200300" y="0"/>
              <a:ext cx="3089910" cy="1444625"/>
            </a:xfrm>
            <a:custGeom>
              <a:avLst/>
              <a:gdLst/>
              <a:ahLst/>
              <a:cxnLst/>
              <a:rect l="l" t="t" r="r" b="b"/>
              <a:pathLst>
                <a:path w="3089909" h="1444625">
                  <a:moveTo>
                    <a:pt x="108458" y="177685"/>
                  </a:moveTo>
                  <a:lnTo>
                    <a:pt x="86448" y="160756"/>
                  </a:lnTo>
                  <a:lnTo>
                    <a:pt x="79159" y="159423"/>
                  </a:lnTo>
                  <a:lnTo>
                    <a:pt x="62585" y="169303"/>
                  </a:lnTo>
                  <a:lnTo>
                    <a:pt x="108458" y="177685"/>
                  </a:lnTo>
                  <a:close/>
                </a:path>
                <a:path w="3089909" h="1444625">
                  <a:moveTo>
                    <a:pt x="578065" y="804443"/>
                  </a:moveTo>
                  <a:lnTo>
                    <a:pt x="556971" y="788733"/>
                  </a:lnTo>
                  <a:lnTo>
                    <a:pt x="533057" y="770470"/>
                  </a:lnTo>
                  <a:lnTo>
                    <a:pt x="508215" y="757008"/>
                  </a:lnTo>
                  <a:lnTo>
                    <a:pt x="484339" y="755675"/>
                  </a:lnTo>
                  <a:lnTo>
                    <a:pt x="510781" y="769962"/>
                  </a:lnTo>
                  <a:lnTo>
                    <a:pt x="541985" y="789038"/>
                  </a:lnTo>
                  <a:lnTo>
                    <a:pt x="567791" y="803643"/>
                  </a:lnTo>
                  <a:lnTo>
                    <a:pt x="578065" y="804443"/>
                  </a:lnTo>
                  <a:close/>
                </a:path>
                <a:path w="3089909" h="1444625">
                  <a:moveTo>
                    <a:pt x="815530" y="887323"/>
                  </a:moveTo>
                  <a:lnTo>
                    <a:pt x="780402" y="879792"/>
                  </a:lnTo>
                  <a:lnTo>
                    <a:pt x="751878" y="866140"/>
                  </a:lnTo>
                  <a:lnTo>
                    <a:pt x="731926" y="860818"/>
                  </a:lnTo>
                  <a:lnTo>
                    <a:pt x="722464" y="878230"/>
                  </a:lnTo>
                  <a:lnTo>
                    <a:pt x="675767" y="861060"/>
                  </a:lnTo>
                  <a:lnTo>
                    <a:pt x="625271" y="844435"/>
                  </a:lnTo>
                  <a:lnTo>
                    <a:pt x="466382" y="795540"/>
                  </a:lnTo>
                  <a:lnTo>
                    <a:pt x="416090" y="778764"/>
                  </a:lnTo>
                  <a:lnTo>
                    <a:pt x="369697" y="761352"/>
                  </a:lnTo>
                  <a:lnTo>
                    <a:pt x="328752" y="743064"/>
                  </a:lnTo>
                  <a:lnTo>
                    <a:pt x="367398" y="773912"/>
                  </a:lnTo>
                  <a:lnTo>
                    <a:pt x="413105" y="795045"/>
                  </a:lnTo>
                  <a:lnTo>
                    <a:pt x="463854" y="809955"/>
                  </a:lnTo>
                  <a:lnTo>
                    <a:pt x="572477" y="835012"/>
                  </a:lnTo>
                  <a:lnTo>
                    <a:pt x="615683" y="849731"/>
                  </a:lnTo>
                  <a:lnTo>
                    <a:pt x="700747" y="885558"/>
                  </a:lnTo>
                  <a:lnTo>
                    <a:pt x="741337" y="897597"/>
                  </a:lnTo>
                  <a:lnTo>
                    <a:pt x="779805" y="899706"/>
                  </a:lnTo>
                  <a:lnTo>
                    <a:pt x="815530" y="887323"/>
                  </a:lnTo>
                  <a:close/>
                </a:path>
                <a:path w="3089909" h="1444625">
                  <a:moveTo>
                    <a:pt x="881545" y="915200"/>
                  </a:moveTo>
                  <a:lnTo>
                    <a:pt x="869124" y="907072"/>
                  </a:lnTo>
                  <a:lnTo>
                    <a:pt x="853452" y="901217"/>
                  </a:lnTo>
                  <a:lnTo>
                    <a:pt x="837247" y="895743"/>
                  </a:lnTo>
                  <a:lnTo>
                    <a:pt x="823226" y="888733"/>
                  </a:lnTo>
                  <a:lnTo>
                    <a:pt x="829754" y="910399"/>
                  </a:lnTo>
                  <a:lnTo>
                    <a:pt x="854900" y="918832"/>
                  </a:lnTo>
                  <a:lnTo>
                    <a:pt x="878789" y="918832"/>
                  </a:lnTo>
                  <a:lnTo>
                    <a:pt x="881545" y="915200"/>
                  </a:lnTo>
                  <a:close/>
                </a:path>
                <a:path w="3089909" h="1444625">
                  <a:moveTo>
                    <a:pt x="1350949" y="895438"/>
                  </a:moveTo>
                  <a:lnTo>
                    <a:pt x="1309319" y="862012"/>
                  </a:lnTo>
                  <a:lnTo>
                    <a:pt x="1262862" y="853516"/>
                  </a:lnTo>
                  <a:lnTo>
                    <a:pt x="1215364" y="831926"/>
                  </a:lnTo>
                  <a:lnTo>
                    <a:pt x="1159179" y="821651"/>
                  </a:lnTo>
                  <a:lnTo>
                    <a:pt x="1171968" y="836904"/>
                  </a:lnTo>
                  <a:lnTo>
                    <a:pt x="1186434" y="852449"/>
                  </a:lnTo>
                  <a:lnTo>
                    <a:pt x="1270254" y="867778"/>
                  </a:lnTo>
                  <a:lnTo>
                    <a:pt x="1294231" y="872159"/>
                  </a:lnTo>
                  <a:lnTo>
                    <a:pt x="1320596" y="889889"/>
                  </a:lnTo>
                  <a:lnTo>
                    <a:pt x="1350949" y="895438"/>
                  </a:lnTo>
                  <a:close/>
                </a:path>
                <a:path w="3089909" h="1444625">
                  <a:moveTo>
                    <a:pt x="1473428" y="6731"/>
                  </a:moveTo>
                  <a:lnTo>
                    <a:pt x="1466913" y="0"/>
                  </a:lnTo>
                  <a:lnTo>
                    <a:pt x="1326375" y="6235"/>
                  </a:lnTo>
                  <a:lnTo>
                    <a:pt x="1473428" y="6731"/>
                  </a:lnTo>
                  <a:close/>
                </a:path>
                <a:path w="3089909" h="1444625">
                  <a:moveTo>
                    <a:pt x="2022868" y="243649"/>
                  </a:moveTo>
                  <a:lnTo>
                    <a:pt x="2016036" y="229489"/>
                  </a:lnTo>
                  <a:lnTo>
                    <a:pt x="1979447" y="222808"/>
                  </a:lnTo>
                  <a:lnTo>
                    <a:pt x="2022868" y="243649"/>
                  </a:lnTo>
                  <a:close/>
                </a:path>
                <a:path w="3089909" h="1444625">
                  <a:moveTo>
                    <a:pt x="2086229" y="242328"/>
                  </a:moveTo>
                  <a:lnTo>
                    <a:pt x="2048052" y="235343"/>
                  </a:lnTo>
                  <a:lnTo>
                    <a:pt x="2052828" y="249123"/>
                  </a:lnTo>
                  <a:lnTo>
                    <a:pt x="2068055" y="251917"/>
                  </a:lnTo>
                  <a:lnTo>
                    <a:pt x="2085403" y="255079"/>
                  </a:lnTo>
                  <a:lnTo>
                    <a:pt x="2086229" y="242328"/>
                  </a:lnTo>
                  <a:close/>
                </a:path>
                <a:path w="3089909" h="1444625">
                  <a:moveTo>
                    <a:pt x="2113076" y="260146"/>
                  </a:moveTo>
                  <a:lnTo>
                    <a:pt x="2068055" y="251917"/>
                  </a:lnTo>
                  <a:lnTo>
                    <a:pt x="2058758" y="263118"/>
                  </a:lnTo>
                  <a:lnTo>
                    <a:pt x="2102561" y="271132"/>
                  </a:lnTo>
                  <a:lnTo>
                    <a:pt x="2109940" y="285394"/>
                  </a:lnTo>
                  <a:lnTo>
                    <a:pt x="2113076" y="260146"/>
                  </a:lnTo>
                  <a:close/>
                </a:path>
                <a:path w="3089909" h="1444625">
                  <a:moveTo>
                    <a:pt x="3088754" y="722553"/>
                  </a:moveTo>
                  <a:lnTo>
                    <a:pt x="3088424" y="503008"/>
                  </a:lnTo>
                  <a:lnTo>
                    <a:pt x="2244369" y="348703"/>
                  </a:lnTo>
                  <a:lnTo>
                    <a:pt x="2195449" y="326847"/>
                  </a:lnTo>
                  <a:lnTo>
                    <a:pt x="2143201" y="317296"/>
                  </a:lnTo>
                  <a:lnTo>
                    <a:pt x="2092604" y="295135"/>
                  </a:lnTo>
                  <a:lnTo>
                    <a:pt x="2020455" y="281952"/>
                  </a:lnTo>
                  <a:lnTo>
                    <a:pt x="2020455" y="294868"/>
                  </a:lnTo>
                  <a:lnTo>
                    <a:pt x="1244295" y="152958"/>
                  </a:lnTo>
                  <a:lnTo>
                    <a:pt x="1190891" y="130276"/>
                  </a:lnTo>
                  <a:lnTo>
                    <a:pt x="1213586" y="121513"/>
                  </a:lnTo>
                  <a:lnTo>
                    <a:pt x="1300111" y="137337"/>
                  </a:lnTo>
                  <a:lnTo>
                    <a:pt x="1202461" y="93662"/>
                  </a:lnTo>
                  <a:lnTo>
                    <a:pt x="1157338" y="85420"/>
                  </a:lnTo>
                  <a:lnTo>
                    <a:pt x="1125842" y="53835"/>
                  </a:lnTo>
                  <a:lnTo>
                    <a:pt x="1173467" y="62547"/>
                  </a:lnTo>
                  <a:lnTo>
                    <a:pt x="1224788" y="59016"/>
                  </a:lnTo>
                  <a:lnTo>
                    <a:pt x="1471917" y="104203"/>
                  </a:lnTo>
                  <a:lnTo>
                    <a:pt x="1515567" y="125082"/>
                  </a:lnTo>
                  <a:lnTo>
                    <a:pt x="1559052" y="133032"/>
                  </a:lnTo>
                  <a:lnTo>
                    <a:pt x="1597253" y="152933"/>
                  </a:lnTo>
                  <a:lnTo>
                    <a:pt x="1597380" y="152971"/>
                  </a:lnTo>
                  <a:lnTo>
                    <a:pt x="1591932" y="164871"/>
                  </a:lnTo>
                  <a:lnTo>
                    <a:pt x="1579727" y="162636"/>
                  </a:lnTo>
                  <a:lnTo>
                    <a:pt x="1598663" y="179006"/>
                  </a:lnTo>
                  <a:lnTo>
                    <a:pt x="1626489" y="184099"/>
                  </a:lnTo>
                  <a:lnTo>
                    <a:pt x="1652333" y="201726"/>
                  </a:lnTo>
                  <a:lnTo>
                    <a:pt x="1672196" y="218274"/>
                  </a:lnTo>
                  <a:lnTo>
                    <a:pt x="1549946" y="195922"/>
                  </a:lnTo>
                  <a:lnTo>
                    <a:pt x="1565516" y="172948"/>
                  </a:lnTo>
                  <a:lnTo>
                    <a:pt x="1505292" y="161937"/>
                  </a:lnTo>
                  <a:lnTo>
                    <a:pt x="1488020" y="145872"/>
                  </a:lnTo>
                  <a:lnTo>
                    <a:pt x="1467205" y="154978"/>
                  </a:lnTo>
                  <a:lnTo>
                    <a:pt x="1449793" y="164706"/>
                  </a:lnTo>
                  <a:lnTo>
                    <a:pt x="1441577" y="176110"/>
                  </a:lnTo>
                  <a:lnTo>
                    <a:pt x="1450606" y="177774"/>
                  </a:lnTo>
                  <a:lnTo>
                    <a:pt x="1392580" y="180060"/>
                  </a:lnTo>
                  <a:lnTo>
                    <a:pt x="2020455" y="294868"/>
                  </a:lnTo>
                  <a:lnTo>
                    <a:pt x="2020455" y="281952"/>
                  </a:lnTo>
                  <a:lnTo>
                    <a:pt x="1674876" y="218770"/>
                  </a:lnTo>
                  <a:lnTo>
                    <a:pt x="2039480" y="285419"/>
                  </a:lnTo>
                  <a:lnTo>
                    <a:pt x="1841779" y="197637"/>
                  </a:lnTo>
                  <a:lnTo>
                    <a:pt x="1979447" y="222808"/>
                  </a:lnTo>
                  <a:lnTo>
                    <a:pt x="1998611" y="226301"/>
                  </a:lnTo>
                  <a:lnTo>
                    <a:pt x="1983371" y="210616"/>
                  </a:lnTo>
                  <a:lnTo>
                    <a:pt x="1976272" y="196405"/>
                  </a:lnTo>
                  <a:lnTo>
                    <a:pt x="2005088" y="214579"/>
                  </a:lnTo>
                  <a:lnTo>
                    <a:pt x="2055545" y="223799"/>
                  </a:lnTo>
                  <a:lnTo>
                    <a:pt x="2078609" y="240931"/>
                  </a:lnTo>
                  <a:lnTo>
                    <a:pt x="2086229" y="242328"/>
                  </a:lnTo>
                  <a:lnTo>
                    <a:pt x="2180755" y="285432"/>
                  </a:lnTo>
                  <a:lnTo>
                    <a:pt x="2226005" y="306616"/>
                  </a:lnTo>
                  <a:lnTo>
                    <a:pt x="2268169" y="327228"/>
                  </a:lnTo>
                  <a:lnTo>
                    <a:pt x="2271293" y="327799"/>
                  </a:lnTo>
                  <a:lnTo>
                    <a:pt x="2272246" y="315061"/>
                  </a:lnTo>
                  <a:lnTo>
                    <a:pt x="2285771" y="317538"/>
                  </a:lnTo>
                  <a:lnTo>
                    <a:pt x="2283637" y="330060"/>
                  </a:lnTo>
                  <a:lnTo>
                    <a:pt x="2298687" y="332803"/>
                  </a:lnTo>
                  <a:lnTo>
                    <a:pt x="2286076" y="343408"/>
                  </a:lnTo>
                  <a:lnTo>
                    <a:pt x="2291816" y="344462"/>
                  </a:lnTo>
                  <a:lnTo>
                    <a:pt x="2294115" y="357797"/>
                  </a:lnTo>
                  <a:lnTo>
                    <a:pt x="3088424" y="503008"/>
                  </a:lnTo>
                  <a:lnTo>
                    <a:pt x="3088373" y="464261"/>
                  </a:lnTo>
                  <a:lnTo>
                    <a:pt x="3088208" y="360959"/>
                  </a:lnTo>
                  <a:lnTo>
                    <a:pt x="3087789" y="76847"/>
                  </a:lnTo>
                  <a:lnTo>
                    <a:pt x="3020085" y="64465"/>
                  </a:lnTo>
                  <a:lnTo>
                    <a:pt x="3014141" y="50469"/>
                  </a:lnTo>
                  <a:lnTo>
                    <a:pt x="2971076" y="42595"/>
                  </a:lnTo>
                  <a:lnTo>
                    <a:pt x="2952610" y="26314"/>
                  </a:lnTo>
                  <a:lnTo>
                    <a:pt x="2931807" y="22504"/>
                  </a:lnTo>
                  <a:lnTo>
                    <a:pt x="2947543" y="12471"/>
                  </a:lnTo>
                  <a:lnTo>
                    <a:pt x="2963722" y="15430"/>
                  </a:lnTo>
                  <a:lnTo>
                    <a:pt x="2979978" y="31318"/>
                  </a:lnTo>
                  <a:lnTo>
                    <a:pt x="3000540" y="35077"/>
                  </a:lnTo>
                  <a:lnTo>
                    <a:pt x="2988233" y="45732"/>
                  </a:lnTo>
                  <a:lnTo>
                    <a:pt x="3014141" y="50469"/>
                  </a:lnTo>
                  <a:lnTo>
                    <a:pt x="3008198" y="36487"/>
                  </a:lnTo>
                  <a:lnTo>
                    <a:pt x="3062262" y="46355"/>
                  </a:lnTo>
                  <a:lnTo>
                    <a:pt x="3087001" y="63792"/>
                  </a:lnTo>
                  <a:lnTo>
                    <a:pt x="3087776" y="63931"/>
                  </a:lnTo>
                  <a:lnTo>
                    <a:pt x="3087738" y="38100"/>
                  </a:lnTo>
                  <a:lnTo>
                    <a:pt x="3087700" y="12280"/>
                  </a:lnTo>
                  <a:lnTo>
                    <a:pt x="2381161" y="9855"/>
                  </a:lnTo>
                  <a:lnTo>
                    <a:pt x="2381161" y="270421"/>
                  </a:lnTo>
                  <a:lnTo>
                    <a:pt x="2366264" y="254787"/>
                  </a:lnTo>
                  <a:lnTo>
                    <a:pt x="2347417" y="251345"/>
                  </a:lnTo>
                  <a:lnTo>
                    <a:pt x="2327872" y="234861"/>
                  </a:lnTo>
                  <a:lnTo>
                    <a:pt x="2276779" y="225526"/>
                  </a:lnTo>
                  <a:lnTo>
                    <a:pt x="2301710" y="230073"/>
                  </a:lnTo>
                  <a:lnTo>
                    <a:pt x="2319744" y="220459"/>
                  </a:lnTo>
                  <a:lnTo>
                    <a:pt x="2349843" y="225971"/>
                  </a:lnTo>
                  <a:lnTo>
                    <a:pt x="2375738" y="243611"/>
                  </a:lnTo>
                  <a:lnTo>
                    <a:pt x="2381161" y="270421"/>
                  </a:lnTo>
                  <a:lnTo>
                    <a:pt x="2381161" y="9855"/>
                  </a:lnTo>
                  <a:lnTo>
                    <a:pt x="2248166" y="9398"/>
                  </a:lnTo>
                  <a:lnTo>
                    <a:pt x="2248166" y="220294"/>
                  </a:lnTo>
                  <a:lnTo>
                    <a:pt x="2180069" y="207835"/>
                  </a:lnTo>
                  <a:lnTo>
                    <a:pt x="2151964" y="189788"/>
                  </a:lnTo>
                  <a:lnTo>
                    <a:pt x="2120582" y="184048"/>
                  </a:lnTo>
                  <a:lnTo>
                    <a:pt x="2170049" y="180200"/>
                  </a:lnTo>
                  <a:lnTo>
                    <a:pt x="2199906" y="185648"/>
                  </a:lnTo>
                  <a:lnTo>
                    <a:pt x="2221407" y="202488"/>
                  </a:lnTo>
                  <a:lnTo>
                    <a:pt x="2248166" y="220294"/>
                  </a:lnTo>
                  <a:lnTo>
                    <a:pt x="2248166" y="9398"/>
                  </a:lnTo>
                  <a:lnTo>
                    <a:pt x="1473428" y="6731"/>
                  </a:lnTo>
                  <a:lnTo>
                    <a:pt x="1482064" y="15671"/>
                  </a:lnTo>
                  <a:lnTo>
                    <a:pt x="1523822" y="36220"/>
                  </a:lnTo>
                  <a:lnTo>
                    <a:pt x="1518704" y="48196"/>
                  </a:lnTo>
                  <a:lnTo>
                    <a:pt x="1498638" y="44526"/>
                  </a:lnTo>
                  <a:lnTo>
                    <a:pt x="1539963" y="64998"/>
                  </a:lnTo>
                  <a:lnTo>
                    <a:pt x="1588960" y="73964"/>
                  </a:lnTo>
                  <a:lnTo>
                    <a:pt x="1792808" y="162864"/>
                  </a:lnTo>
                  <a:lnTo>
                    <a:pt x="1531264" y="115049"/>
                  </a:lnTo>
                  <a:lnTo>
                    <a:pt x="1652041" y="137121"/>
                  </a:lnTo>
                  <a:lnTo>
                    <a:pt x="1604403" y="115506"/>
                  </a:lnTo>
                  <a:lnTo>
                    <a:pt x="1449882" y="87261"/>
                  </a:lnTo>
                  <a:lnTo>
                    <a:pt x="1400111" y="65252"/>
                  </a:lnTo>
                  <a:lnTo>
                    <a:pt x="1348562" y="68732"/>
                  </a:lnTo>
                  <a:lnTo>
                    <a:pt x="1198308" y="41262"/>
                  </a:lnTo>
                  <a:lnTo>
                    <a:pt x="1147635" y="44907"/>
                  </a:lnTo>
                  <a:lnTo>
                    <a:pt x="1103668" y="23964"/>
                  </a:lnTo>
                  <a:lnTo>
                    <a:pt x="1031938" y="10845"/>
                  </a:lnTo>
                  <a:lnTo>
                    <a:pt x="1167358" y="9779"/>
                  </a:lnTo>
                  <a:lnTo>
                    <a:pt x="1303070" y="34594"/>
                  </a:lnTo>
                  <a:lnTo>
                    <a:pt x="1260398" y="13881"/>
                  </a:lnTo>
                  <a:lnTo>
                    <a:pt x="1239608" y="10083"/>
                  </a:lnTo>
                  <a:lnTo>
                    <a:pt x="1326375" y="6235"/>
                  </a:lnTo>
                  <a:lnTo>
                    <a:pt x="64973" y="1905"/>
                  </a:lnTo>
                  <a:lnTo>
                    <a:pt x="67106" y="15201"/>
                  </a:lnTo>
                  <a:lnTo>
                    <a:pt x="51612" y="25285"/>
                  </a:lnTo>
                  <a:lnTo>
                    <a:pt x="61836" y="27152"/>
                  </a:lnTo>
                  <a:lnTo>
                    <a:pt x="78905" y="43180"/>
                  </a:lnTo>
                  <a:lnTo>
                    <a:pt x="90805" y="58267"/>
                  </a:lnTo>
                  <a:lnTo>
                    <a:pt x="80911" y="69367"/>
                  </a:lnTo>
                  <a:lnTo>
                    <a:pt x="78333" y="94716"/>
                  </a:lnTo>
                  <a:lnTo>
                    <a:pt x="80848" y="108089"/>
                  </a:lnTo>
                  <a:lnTo>
                    <a:pt x="77101" y="133223"/>
                  </a:lnTo>
                  <a:lnTo>
                    <a:pt x="106311" y="138569"/>
                  </a:lnTo>
                  <a:lnTo>
                    <a:pt x="114503" y="152971"/>
                  </a:lnTo>
                  <a:lnTo>
                    <a:pt x="108458" y="177685"/>
                  </a:lnTo>
                  <a:lnTo>
                    <a:pt x="3088754" y="722553"/>
                  </a:lnTo>
                  <a:close/>
                </a:path>
                <a:path w="3089909" h="1444625">
                  <a:moveTo>
                    <a:pt x="3089186" y="77101"/>
                  </a:moveTo>
                  <a:lnTo>
                    <a:pt x="3089084" y="64173"/>
                  </a:lnTo>
                  <a:lnTo>
                    <a:pt x="3087776" y="63931"/>
                  </a:lnTo>
                  <a:lnTo>
                    <a:pt x="3087789" y="76847"/>
                  </a:lnTo>
                  <a:lnTo>
                    <a:pt x="3089186" y="77101"/>
                  </a:lnTo>
                  <a:close/>
                </a:path>
                <a:path w="3089909" h="1444625">
                  <a:moveTo>
                    <a:pt x="3089745" y="1394079"/>
                  </a:moveTo>
                  <a:lnTo>
                    <a:pt x="3089465" y="1200365"/>
                  </a:lnTo>
                  <a:lnTo>
                    <a:pt x="3089325" y="1109967"/>
                  </a:lnTo>
                  <a:lnTo>
                    <a:pt x="3089313" y="1097051"/>
                  </a:lnTo>
                  <a:lnTo>
                    <a:pt x="3089160" y="993736"/>
                  </a:lnTo>
                  <a:lnTo>
                    <a:pt x="3088754" y="722553"/>
                  </a:lnTo>
                  <a:lnTo>
                    <a:pt x="1793316" y="485724"/>
                  </a:lnTo>
                  <a:lnTo>
                    <a:pt x="1793316" y="937590"/>
                  </a:lnTo>
                  <a:lnTo>
                    <a:pt x="1748421" y="955192"/>
                  </a:lnTo>
                  <a:lnTo>
                    <a:pt x="1712277" y="935672"/>
                  </a:lnTo>
                  <a:lnTo>
                    <a:pt x="1679232" y="916724"/>
                  </a:lnTo>
                  <a:lnTo>
                    <a:pt x="1652765" y="886066"/>
                  </a:lnTo>
                  <a:lnTo>
                    <a:pt x="1726831" y="899604"/>
                  </a:lnTo>
                  <a:lnTo>
                    <a:pt x="1764639" y="919429"/>
                  </a:lnTo>
                  <a:lnTo>
                    <a:pt x="1793316" y="937590"/>
                  </a:lnTo>
                  <a:lnTo>
                    <a:pt x="1793316" y="485724"/>
                  </a:lnTo>
                  <a:lnTo>
                    <a:pt x="1635836" y="456933"/>
                  </a:lnTo>
                  <a:lnTo>
                    <a:pt x="1635836" y="805510"/>
                  </a:lnTo>
                  <a:lnTo>
                    <a:pt x="1635607" y="805472"/>
                  </a:lnTo>
                  <a:lnTo>
                    <a:pt x="1630692" y="817473"/>
                  </a:lnTo>
                  <a:lnTo>
                    <a:pt x="1627593" y="816914"/>
                  </a:lnTo>
                  <a:lnTo>
                    <a:pt x="1623644" y="829106"/>
                  </a:lnTo>
                  <a:lnTo>
                    <a:pt x="1576133" y="807504"/>
                  </a:lnTo>
                  <a:lnTo>
                    <a:pt x="1502333" y="794016"/>
                  </a:lnTo>
                  <a:lnTo>
                    <a:pt x="1470063" y="762292"/>
                  </a:lnTo>
                  <a:lnTo>
                    <a:pt x="1438236" y="782294"/>
                  </a:lnTo>
                  <a:lnTo>
                    <a:pt x="1279461" y="753275"/>
                  </a:lnTo>
                  <a:lnTo>
                    <a:pt x="1356487" y="767346"/>
                  </a:lnTo>
                  <a:lnTo>
                    <a:pt x="1310525" y="746036"/>
                  </a:lnTo>
                  <a:lnTo>
                    <a:pt x="886612" y="668540"/>
                  </a:lnTo>
                  <a:lnTo>
                    <a:pt x="900531" y="683996"/>
                  </a:lnTo>
                  <a:lnTo>
                    <a:pt x="915352" y="686714"/>
                  </a:lnTo>
                  <a:lnTo>
                    <a:pt x="901954" y="697166"/>
                  </a:lnTo>
                  <a:lnTo>
                    <a:pt x="928649" y="702056"/>
                  </a:lnTo>
                  <a:lnTo>
                    <a:pt x="882154" y="693547"/>
                  </a:lnTo>
                  <a:lnTo>
                    <a:pt x="862914" y="677113"/>
                  </a:lnTo>
                  <a:lnTo>
                    <a:pt x="848918" y="661644"/>
                  </a:lnTo>
                  <a:lnTo>
                    <a:pt x="886612" y="668540"/>
                  </a:lnTo>
                  <a:lnTo>
                    <a:pt x="1261503" y="737069"/>
                  </a:lnTo>
                  <a:lnTo>
                    <a:pt x="1288592" y="716203"/>
                  </a:lnTo>
                  <a:lnTo>
                    <a:pt x="1325765" y="710095"/>
                  </a:lnTo>
                  <a:lnTo>
                    <a:pt x="1362125" y="729653"/>
                  </a:lnTo>
                  <a:lnTo>
                    <a:pt x="1395958" y="735838"/>
                  </a:lnTo>
                  <a:lnTo>
                    <a:pt x="1382623" y="720483"/>
                  </a:lnTo>
                  <a:lnTo>
                    <a:pt x="1354607" y="702449"/>
                  </a:lnTo>
                  <a:lnTo>
                    <a:pt x="1322438" y="696569"/>
                  </a:lnTo>
                  <a:lnTo>
                    <a:pt x="1305763" y="667702"/>
                  </a:lnTo>
                  <a:lnTo>
                    <a:pt x="1351457" y="688962"/>
                  </a:lnTo>
                  <a:lnTo>
                    <a:pt x="1454950" y="707885"/>
                  </a:lnTo>
                  <a:lnTo>
                    <a:pt x="1482331" y="738708"/>
                  </a:lnTo>
                  <a:lnTo>
                    <a:pt x="1428800" y="728929"/>
                  </a:lnTo>
                  <a:lnTo>
                    <a:pt x="1472082" y="749744"/>
                  </a:lnTo>
                  <a:lnTo>
                    <a:pt x="1597291" y="772642"/>
                  </a:lnTo>
                  <a:lnTo>
                    <a:pt x="1635836" y="805510"/>
                  </a:lnTo>
                  <a:lnTo>
                    <a:pt x="1635836" y="456933"/>
                  </a:lnTo>
                  <a:lnTo>
                    <a:pt x="62585" y="169303"/>
                  </a:lnTo>
                  <a:lnTo>
                    <a:pt x="64274" y="156705"/>
                  </a:lnTo>
                  <a:lnTo>
                    <a:pt x="68008" y="144475"/>
                  </a:lnTo>
                  <a:lnTo>
                    <a:pt x="69418" y="131826"/>
                  </a:lnTo>
                  <a:lnTo>
                    <a:pt x="61823" y="130429"/>
                  </a:lnTo>
                  <a:lnTo>
                    <a:pt x="58610" y="142760"/>
                  </a:lnTo>
                  <a:lnTo>
                    <a:pt x="43065" y="139915"/>
                  </a:lnTo>
                  <a:lnTo>
                    <a:pt x="26657" y="149821"/>
                  </a:lnTo>
                  <a:lnTo>
                    <a:pt x="24536" y="162344"/>
                  </a:lnTo>
                  <a:lnTo>
                    <a:pt x="16497" y="186702"/>
                  </a:lnTo>
                  <a:lnTo>
                    <a:pt x="8585" y="198158"/>
                  </a:lnTo>
                  <a:lnTo>
                    <a:pt x="0" y="209499"/>
                  </a:lnTo>
                  <a:lnTo>
                    <a:pt x="24574" y="226910"/>
                  </a:lnTo>
                  <a:lnTo>
                    <a:pt x="31572" y="228180"/>
                  </a:lnTo>
                  <a:lnTo>
                    <a:pt x="34632" y="241655"/>
                  </a:lnTo>
                  <a:lnTo>
                    <a:pt x="51981" y="270649"/>
                  </a:lnTo>
                  <a:lnTo>
                    <a:pt x="50482" y="283286"/>
                  </a:lnTo>
                  <a:lnTo>
                    <a:pt x="41541" y="294563"/>
                  </a:lnTo>
                  <a:lnTo>
                    <a:pt x="32105" y="292836"/>
                  </a:lnTo>
                  <a:lnTo>
                    <a:pt x="22225" y="303936"/>
                  </a:lnTo>
                  <a:lnTo>
                    <a:pt x="60566" y="336765"/>
                  </a:lnTo>
                  <a:lnTo>
                    <a:pt x="91757" y="368300"/>
                  </a:lnTo>
                  <a:lnTo>
                    <a:pt x="116332" y="411518"/>
                  </a:lnTo>
                  <a:lnTo>
                    <a:pt x="141643" y="441960"/>
                  </a:lnTo>
                  <a:lnTo>
                    <a:pt x="165912" y="485140"/>
                  </a:lnTo>
                  <a:lnTo>
                    <a:pt x="196532" y="516547"/>
                  </a:lnTo>
                  <a:lnTo>
                    <a:pt x="193205" y="528853"/>
                  </a:lnTo>
                  <a:lnTo>
                    <a:pt x="194564" y="542010"/>
                  </a:lnTo>
                  <a:lnTo>
                    <a:pt x="196519" y="555282"/>
                  </a:lnTo>
                  <a:lnTo>
                    <a:pt x="195008" y="567918"/>
                  </a:lnTo>
                  <a:lnTo>
                    <a:pt x="240385" y="589127"/>
                  </a:lnTo>
                  <a:lnTo>
                    <a:pt x="282778" y="609790"/>
                  </a:lnTo>
                  <a:lnTo>
                    <a:pt x="323215" y="630085"/>
                  </a:lnTo>
                  <a:lnTo>
                    <a:pt x="360451" y="662711"/>
                  </a:lnTo>
                  <a:lnTo>
                    <a:pt x="440842" y="703237"/>
                  </a:lnTo>
                  <a:lnTo>
                    <a:pt x="483781" y="723988"/>
                  </a:lnTo>
                  <a:lnTo>
                    <a:pt x="529920" y="745337"/>
                  </a:lnTo>
                  <a:lnTo>
                    <a:pt x="580288" y="767461"/>
                  </a:lnTo>
                  <a:lnTo>
                    <a:pt x="638213" y="778052"/>
                  </a:lnTo>
                  <a:lnTo>
                    <a:pt x="623316" y="749503"/>
                  </a:lnTo>
                  <a:lnTo>
                    <a:pt x="596823" y="731748"/>
                  </a:lnTo>
                  <a:lnTo>
                    <a:pt x="571525" y="714209"/>
                  </a:lnTo>
                  <a:lnTo>
                    <a:pt x="557961" y="698830"/>
                  </a:lnTo>
                  <a:lnTo>
                    <a:pt x="655167" y="716610"/>
                  </a:lnTo>
                  <a:lnTo>
                    <a:pt x="702805" y="738212"/>
                  </a:lnTo>
                  <a:lnTo>
                    <a:pt x="753478" y="747483"/>
                  </a:lnTo>
                  <a:lnTo>
                    <a:pt x="1066063" y="804621"/>
                  </a:lnTo>
                  <a:lnTo>
                    <a:pt x="1014361" y="782256"/>
                  </a:lnTo>
                  <a:lnTo>
                    <a:pt x="923442" y="765644"/>
                  </a:lnTo>
                  <a:lnTo>
                    <a:pt x="845324" y="725538"/>
                  </a:lnTo>
                  <a:lnTo>
                    <a:pt x="803922" y="705065"/>
                  </a:lnTo>
                  <a:lnTo>
                    <a:pt x="758050" y="683768"/>
                  </a:lnTo>
                  <a:lnTo>
                    <a:pt x="909002" y="711365"/>
                  </a:lnTo>
                  <a:lnTo>
                    <a:pt x="1042708" y="774534"/>
                  </a:lnTo>
                  <a:lnTo>
                    <a:pt x="1085075" y="795197"/>
                  </a:lnTo>
                  <a:lnTo>
                    <a:pt x="1077887" y="780961"/>
                  </a:lnTo>
                  <a:lnTo>
                    <a:pt x="1068755" y="766381"/>
                  </a:lnTo>
                  <a:lnTo>
                    <a:pt x="1058240" y="764463"/>
                  </a:lnTo>
                  <a:lnTo>
                    <a:pt x="1056030" y="738251"/>
                  </a:lnTo>
                  <a:lnTo>
                    <a:pt x="1098042" y="758825"/>
                  </a:lnTo>
                  <a:lnTo>
                    <a:pt x="1243672" y="785456"/>
                  </a:lnTo>
                  <a:lnTo>
                    <a:pt x="1291564" y="807123"/>
                  </a:lnTo>
                  <a:lnTo>
                    <a:pt x="1341221" y="816203"/>
                  </a:lnTo>
                  <a:lnTo>
                    <a:pt x="1387309" y="837539"/>
                  </a:lnTo>
                  <a:lnTo>
                    <a:pt x="1433601" y="846010"/>
                  </a:lnTo>
                  <a:lnTo>
                    <a:pt x="1474724" y="866432"/>
                  </a:lnTo>
                  <a:lnTo>
                    <a:pt x="1440319" y="873048"/>
                  </a:lnTo>
                  <a:lnTo>
                    <a:pt x="1350175" y="856564"/>
                  </a:lnTo>
                  <a:lnTo>
                    <a:pt x="1390142" y="889698"/>
                  </a:lnTo>
                  <a:lnTo>
                    <a:pt x="1433296" y="910501"/>
                  </a:lnTo>
                  <a:lnTo>
                    <a:pt x="1480921" y="919200"/>
                  </a:lnTo>
                  <a:lnTo>
                    <a:pt x="1529702" y="941031"/>
                  </a:lnTo>
                  <a:lnTo>
                    <a:pt x="1583207" y="963726"/>
                  </a:lnTo>
                  <a:lnTo>
                    <a:pt x="1389265" y="928268"/>
                  </a:lnTo>
                  <a:lnTo>
                    <a:pt x="1344358" y="907148"/>
                  </a:lnTo>
                  <a:lnTo>
                    <a:pt x="1297063" y="898499"/>
                  </a:lnTo>
                  <a:lnTo>
                    <a:pt x="1251661" y="877290"/>
                  </a:lnTo>
                  <a:lnTo>
                    <a:pt x="1270254" y="867778"/>
                  </a:lnTo>
                  <a:lnTo>
                    <a:pt x="1145260" y="844931"/>
                  </a:lnTo>
                  <a:lnTo>
                    <a:pt x="1128623" y="816063"/>
                  </a:lnTo>
                  <a:lnTo>
                    <a:pt x="753478" y="747483"/>
                  </a:lnTo>
                  <a:lnTo>
                    <a:pt x="1002677" y="857592"/>
                  </a:lnTo>
                  <a:lnTo>
                    <a:pt x="1052868" y="866775"/>
                  </a:lnTo>
                  <a:lnTo>
                    <a:pt x="1097648" y="900772"/>
                  </a:lnTo>
                  <a:lnTo>
                    <a:pt x="1332547" y="1008265"/>
                  </a:lnTo>
                  <a:lnTo>
                    <a:pt x="1437449" y="1027455"/>
                  </a:lnTo>
                  <a:lnTo>
                    <a:pt x="1457934" y="1044105"/>
                  </a:lnTo>
                  <a:lnTo>
                    <a:pt x="1580946" y="1066596"/>
                  </a:lnTo>
                  <a:lnTo>
                    <a:pt x="1626463" y="1087831"/>
                  </a:lnTo>
                  <a:lnTo>
                    <a:pt x="1675269" y="1096746"/>
                  </a:lnTo>
                  <a:lnTo>
                    <a:pt x="1770037" y="1139901"/>
                  </a:lnTo>
                  <a:lnTo>
                    <a:pt x="1819897" y="1149007"/>
                  </a:lnTo>
                  <a:lnTo>
                    <a:pt x="1959356" y="1213243"/>
                  </a:lnTo>
                  <a:lnTo>
                    <a:pt x="2046274" y="1254950"/>
                  </a:lnTo>
                  <a:lnTo>
                    <a:pt x="2086927" y="1275295"/>
                  </a:lnTo>
                  <a:lnTo>
                    <a:pt x="2107742" y="1292009"/>
                  </a:lnTo>
                  <a:lnTo>
                    <a:pt x="2152713" y="1300226"/>
                  </a:lnTo>
                  <a:lnTo>
                    <a:pt x="2171014" y="1290662"/>
                  </a:lnTo>
                  <a:lnTo>
                    <a:pt x="2212149" y="1324000"/>
                  </a:lnTo>
                  <a:lnTo>
                    <a:pt x="2266086" y="1346784"/>
                  </a:lnTo>
                  <a:lnTo>
                    <a:pt x="2370709" y="1365910"/>
                  </a:lnTo>
                  <a:lnTo>
                    <a:pt x="2373134" y="1353439"/>
                  </a:lnTo>
                  <a:lnTo>
                    <a:pt x="2377249" y="1341285"/>
                  </a:lnTo>
                  <a:lnTo>
                    <a:pt x="2428252" y="1350619"/>
                  </a:lnTo>
                  <a:lnTo>
                    <a:pt x="2525077" y="1394129"/>
                  </a:lnTo>
                  <a:lnTo>
                    <a:pt x="2575598" y="1403362"/>
                  </a:lnTo>
                  <a:lnTo>
                    <a:pt x="2624785" y="1399451"/>
                  </a:lnTo>
                  <a:lnTo>
                    <a:pt x="2608694" y="1396504"/>
                  </a:lnTo>
                  <a:lnTo>
                    <a:pt x="2604528" y="1382826"/>
                  </a:lnTo>
                  <a:lnTo>
                    <a:pt x="2606459" y="1370279"/>
                  </a:lnTo>
                  <a:lnTo>
                    <a:pt x="2652877" y="1391666"/>
                  </a:lnTo>
                  <a:lnTo>
                    <a:pt x="2749740" y="1435201"/>
                  </a:lnTo>
                  <a:lnTo>
                    <a:pt x="2798229" y="1444066"/>
                  </a:lnTo>
                  <a:lnTo>
                    <a:pt x="2792476" y="1430096"/>
                  </a:lnTo>
                  <a:lnTo>
                    <a:pt x="2784208" y="1428584"/>
                  </a:lnTo>
                  <a:lnTo>
                    <a:pt x="2778722" y="1414678"/>
                  </a:lnTo>
                  <a:lnTo>
                    <a:pt x="2772232" y="1413484"/>
                  </a:lnTo>
                  <a:lnTo>
                    <a:pt x="2821495" y="1409585"/>
                  </a:lnTo>
                  <a:lnTo>
                    <a:pt x="2864231" y="1404493"/>
                  </a:lnTo>
                  <a:lnTo>
                    <a:pt x="2905658" y="1399146"/>
                  </a:lnTo>
                  <a:lnTo>
                    <a:pt x="2948648" y="1407007"/>
                  </a:lnTo>
                  <a:lnTo>
                    <a:pt x="2998393" y="1429016"/>
                  </a:lnTo>
                  <a:lnTo>
                    <a:pt x="3004375" y="1417193"/>
                  </a:lnTo>
                  <a:lnTo>
                    <a:pt x="3010357" y="1405382"/>
                  </a:lnTo>
                  <a:lnTo>
                    <a:pt x="3029267" y="1395933"/>
                  </a:lnTo>
                  <a:lnTo>
                    <a:pt x="3057182" y="1388122"/>
                  </a:lnTo>
                  <a:lnTo>
                    <a:pt x="3089745" y="1394079"/>
                  </a:lnTo>
                  <a:close/>
                </a:path>
              </a:pathLst>
            </a:custGeom>
            <a:solidFill>
              <a:srgbClr val="FFD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5582" y="1028702"/>
              <a:ext cx="5153040" cy="3924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4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6384" y="898030"/>
            <a:ext cx="10791825" cy="1158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400" spc="1045" dirty="0">
                <a:solidFill>
                  <a:srgbClr val="D9D9D9"/>
                </a:solidFill>
              </a:rPr>
              <a:t>2.</a:t>
            </a:r>
            <a:r>
              <a:rPr sz="7400" spc="90" dirty="0">
                <a:solidFill>
                  <a:srgbClr val="D9D9D9"/>
                </a:solidFill>
              </a:rPr>
              <a:t> </a:t>
            </a:r>
            <a:r>
              <a:rPr sz="7400" spc="300" dirty="0">
                <a:solidFill>
                  <a:srgbClr val="D9D9D9"/>
                </a:solidFill>
              </a:rPr>
              <a:t>TONGUE</a:t>
            </a:r>
            <a:r>
              <a:rPr sz="7400" spc="95" dirty="0">
                <a:solidFill>
                  <a:srgbClr val="D9D9D9"/>
                </a:solidFill>
              </a:rPr>
              <a:t> </a:t>
            </a:r>
            <a:r>
              <a:rPr sz="7400" spc="405" dirty="0">
                <a:solidFill>
                  <a:srgbClr val="D9D9D9"/>
                </a:solidFill>
              </a:rPr>
              <a:t>POSITION</a:t>
            </a:r>
            <a:endParaRPr sz="7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5" y="0"/>
            <a:ext cx="3895547" cy="33982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72062" y="7755431"/>
            <a:ext cx="3716357" cy="25434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57303" y="62"/>
            <a:ext cx="3730580" cy="26633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395" y="7874283"/>
            <a:ext cx="4571891" cy="24189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100"/>
              </a:spcBef>
            </a:pPr>
            <a:r>
              <a:rPr spc="330" dirty="0"/>
              <a:t>Front </a:t>
            </a:r>
            <a:r>
              <a:rPr spc="520" dirty="0"/>
              <a:t>vowel </a:t>
            </a:r>
            <a:r>
              <a:rPr spc="445" dirty="0">
                <a:solidFill>
                  <a:srgbClr val="D9D9D9"/>
                </a:solidFill>
              </a:rPr>
              <a:t>[i:], </a:t>
            </a:r>
            <a:r>
              <a:rPr spc="540" dirty="0">
                <a:solidFill>
                  <a:srgbClr val="D9D9D9"/>
                </a:solidFill>
              </a:rPr>
              <a:t>[e], </a:t>
            </a:r>
            <a:r>
              <a:rPr spc="565" dirty="0">
                <a:solidFill>
                  <a:srgbClr val="D9D9D9"/>
                </a:solidFill>
              </a:rPr>
              <a:t>[æ] </a:t>
            </a:r>
            <a:r>
              <a:rPr spc="570" dirty="0">
                <a:solidFill>
                  <a:srgbClr val="D9D9D9"/>
                </a:solidFill>
              </a:rPr>
              <a:t> </a:t>
            </a:r>
            <a:r>
              <a:rPr spc="380" dirty="0"/>
              <a:t>Front–retracted </a:t>
            </a:r>
            <a:r>
              <a:rPr spc="520" dirty="0"/>
              <a:t>vowel </a:t>
            </a:r>
            <a:r>
              <a:rPr spc="455" dirty="0">
                <a:solidFill>
                  <a:srgbClr val="D9D9D9"/>
                </a:solidFill>
              </a:rPr>
              <a:t>[ı] </a:t>
            </a:r>
            <a:r>
              <a:rPr spc="459" dirty="0">
                <a:solidFill>
                  <a:srgbClr val="D9D9D9"/>
                </a:solidFill>
              </a:rPr>
              <a:t> </a:t>
            </a:r>
            <a:r>
              <a:rPr spc="434" dirty="0"/>
              <a:t>Central </a:t>
            </a:r>
            <a:r>
              <a:rPr spc="520" dirty="0"/>
              <a:t>vowel </a:t>
            </a:r>
            <a:r>
              <a:rPr spc="409" dirty="0">
                <a:solidFill>
                  <a:srgbClr val="D9D9D9"/>
                </a:solidFill>
              </a:rPr>
              <a:t>[L], [з:], </a:t>
            </a:r>
            <a:r>
              <a:rPr spc="484" dirty="0">
                <a:solidFill>
                  <a:srgbClr val="D9D9D9"/>
                </a:solidFill>
              </a:rPr>
              <a:t>[ә] </a:t>
            </a:r>
            <a:r>
              <a:rPr spc="490" dirty="0">
                <a:solidFill>
                  <a:srgbClr val="D9D9D9"/>
                </a:solidFill>
              </a:rPr>
              <a:t> </a:t>
            </a:r>
            <a:r>
              <a:rPr spc="204" dirty="0"/>
              <a:t>Back</a:t>
            </a:r>
            <a:r>
              <a:rPr spc="185" dirty="0"/>
              <a:t> </a:t>
            </a:r>
            <a:r>
              <a:rPr spc="520" dirty="0"/>
              <a:t>vowel</a:t>
            </a:r>
            <a:r>
              <a:rPr spc="185" dirty="0"/>
              <a:t> </a:t>
            </a:r>
            <a:r>
              <a:rPr spc="555" dirty="0">
                <a:solidFill>
                  <a:srgbClr val="D9D9D9"/>
                </a:solidFill>
              </a:rPr>
              <a:t>[a:],</a:t>
            </a:r>
            <a:r>
              <a:rPr spc="185" dirty="0">
                <a:solidFill>
                  <a:srgbClr val="D9D9D9"/>
                </a:solidFill>
              </a:rPr>
              <a:t> </a:t>
            </a:r>
            <a:r>
              <a:rPr spc="525" dirty="0">
                <a:solidFill>
                  <a:srgbClr val="D9D9D9"/>
                </a:solidFill>
              </a:rPr>
              <a:t>[Ŋ],</a:t>
            </a:r>
            <a:r>
              <a:rPr spc="185" dirty="0">
                <a:solidFill>
                  <a:srgbClr val="D9D9D9"/>
                </a:solidFill>
              </a:rPr>
              <a:t> </a:t>
            </a:r>
            <a:r>
              <a:rPr spc="320" dirty="0">
                <a:solidFill>
                  <a:srgbClr val="D9D9D9"/>
                </a:solidFill>
              </a:rPr>
              <a:t>[Ɔ:],</a:t>
            </a:r>
            <a:r>
              <a:rPr spc="185" dirty="0">
                <a:solidFill>
                  <a:srgbClr val="D9D9D9"/>
                </a:solidFill>
              </a:rPr>
              <a:t> </a:t>
            </a:r>
            <a:r>
              <a:rPr spc="459" dirty="0">
                <a:solidFill>
                  <a:srgbClr val="D9D9D9"/>
                </a:solidFill>
              </a:rPr>
              <a:t>[u:] </a:t>
            </a:r>
            <a:r>
              <a:rPr spc="-1515" dirty="0">
                <a:solidFill>
                  <a:srgbClr val="D9D9D9"/>
                </a:solidFill>
              </a:rPr>
              <a:t> </a:t>
            </a:r>
            <a:r>
              <a:rPr spc="340" dirty="0"/>
              <a:t>Back–advanced</a:t>
            </a:r>
            <a:r>
              <a:rPr spc="185" dirty="0"/>
              <a:t> </a:t>
            </a:r>
            <a:r>
              <a:rPr spc="520" dirty="0"/>
              <a:t>vowel</a:t>
            </a:r>
            <a:r>
              <a:rPr spc="185" dirty="0"/>
              <a:t> </a:t>
            </a:r>
            <a:r>
              <a:rPr spc="440" dirty="0">
                <a:solidFill>
                  <a:srgbClr val="D9D9D9"/>
                </a:solidFill>
              </a:rPr>
              <a:t>[ʊ]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971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131971"/>
            <a:ext cx="18287999" cy="21526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3378" y="5622800"/>
            <a:ext cx="6486525" cy="194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6995" algn="ctr">
              <a:lnSpc>
                <a:spcPct val="116500"/>
              </a:lnSpc>
              <a:spcBef>
                <a:spcPts val="100"/>
              </a:spcBef>
              <a:tabLst>
                <a:tab pos="1331595" algn="l"/>
                <a:tab pos="2436495" algn="l"/>
                <a:tab pos="3665220" algn="l"/>
                <a:tab pos="3706495" algn="l"/>
                <a:tab pos="5077460" algn="l"/>
              </a:tabLst>
            </a:pPr>
            <a:r>
              <a:rPr sz="3600" b="1" spc="500" dirty="0">
                <a:solidFill>
                  <a:srgbClr val="E88F59"/>
                </a:solidFill>
                <a:latin typeface="Arial"/>
                <a:cs typeface="Arial"/>
              </a:rPr>
              <a:t>UNROUNDED		</a:t>
            </a:r>
            <a:r>
              <a:rPr sz="3600" b="1" spc="515" dirty="0">
                <a:solidFill>
                  <a:srgbClr val="E88F59"/>
                </a:solidFill>
                <a:latin typeface="Arial"/>
                <a:cs typeface="Arial"/>
              </a:rPr>
              <a:t>VOWELS: </a:t>
            </a:r>
            <a:r>
              <a:rPr sz="3600" b="1" spc="-99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10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484" dirty="0">
                <a:solidFill>
                  <a:srgbClr val="E88F59"/>
                </a:solidFill>
                <a:latin typeface="Arial"/>
                <a:cs typeface="Arial"/>
              </a:rPr>
              <a:t>: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53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11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360" dirty="0">
                <a:solidFill>
                  <a:srgbClr val="E88F59"/>
                </a:solidFill>
                <a:latin typeface="Arial"/>
                <a:cs typeface="Arial"/>
              </a:rPr>
              <a:t>Æ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65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3600" b="1" spc="484" dirty="0">
                <a:solidFill>
                  <a:srgbClr val="E88F59"/>
                </a:solidFill>
                <a:latin typeface="Arial"/>
                <a:cs typeface="Arial"/>
              </a:rPr>
              <a:t>: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endParaRPr sz="3600">
              <a:latin typeface="Arial"/>
              <a:cs typeface="Arial"/>
            </a:endParaRPr>
          </a:p>
          <a:p>
            <a:pPr marR="78105" algn="ctr">
              <a:lnSpc>
                <a:spcPct val="100000"/>
              </a:lnSpc>
              <a:spcBef>
                <a:spcPts val="710"/>
              </a:spcBef>
              <a:tabLst>
                <a:tab pos="1447165" algn="l"/>
              </a:tabLst>
            </a:pP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290" dirty="0">
                <a:solidFill>
                  <a:srgbClr val="E88F59"/>
                </a:solidFill>
                <a:latin typeface="Arial"/>
                <a:cs typeface="Arial"/>
              </a:rPr>
              <a:t>З</a:t>
            </a:r>
            <a:r>
              <a:rPr sz="3600" b="1" spc="484" dirty="0">
                <a:solidFill>
                  <a:srgbClr val="E88F59"/>
                </a:solidFill>
                <a:latin typeface="Arial"/>
                <a:cs typeface="Arial"/>
              </a:rPr>
              <a:t>: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475" dirty="0">
                <a:solidFill>
                  <a:srgbClr val="E88F59"/>
                </a:solidFill>
                <a:latin typeface="Arial"/>
                <a:cs typeface="Arial"/>
              </a:rPr>
              <a:t>Ә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4665" y="5623981"/>
            <a:ext cx="556704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marR="5080" indent="-188595">
              <a:lnSpc>
                <a:spcPct val="116300"/>
              </a:lnSpc>
              <a:spcBef>
                <a:spcPts val="100"/>
              </a:spcBef>
              <a:tabLst>
                <a:tab pos="1510665" algn="l"/>
                <a:tab pos="2962275" algn="l"/>
                <a:tab pos="4297045" algn="l"/>
              </a:tabLst>
            </a:pPr>
            <a:r>
              <a:rPr sz="3600" b="1" spc="405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3600" b="1" spc="7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600" b="1" spc="505" dirty="0">
                <a:solidFill>
                  <a:srgbClr val="E88F59"/>
                </a:solidFill>
                <a:latin typeface="Arial"/>
                <a:cs typeface="Arial"/>
              </a:rPr>
              <a:t>U</a:t>
            </a:r>
            <a:r>
              <a:rPr sz="3600" b="1" spc="80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3600" b="1" spc="484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3600" b="1" spc="11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3600" b="1" spc="5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850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3600" b="1" spc="785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3600" b="1" spc="1065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3600" b="1" spc="11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3600" b="1" spc="26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3600" b="1" spc="44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3600" b="1" spc="50" dirty="0">
                <a:solidFill>
                  <a:srgbClr val="E88F59"/>
                </a:solidFill>
                <a:latin typeface="Arial"/>
                <a:cs typeface="Arial"/>
              </a:rPr>
              <a:t>:  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560" dirty="0">
                <a:solidFill>
                  <a:srgbClr val="E88F59"/>
                </a:solidFill>
                <a:latin typeface="Arial"/>
                <a:cs typeface="Arial"/>
              </a:rPr>
              <a:t>Ŋ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105" dirty="0">
                <a:solidFill>
                  <a:srgbClr val="E88F59"/>
                </a:solidFill>
                <a:latin typeface="Arial"/>
                <a:cs typeface="Arial"/>
              </a:rPr>
              <a:t>Ɔ</a:t>
            </a:r>
            <a:r>
              <a:rPr sz="3600" b="1" spc="484" dirty="0">
                <a:solidFill>
                  <a:srgbClr val="E88F59"/>
                </a:solidFill>
                <a:latin typeface="Arial"/>
                <a:cs typeface="Arial"/>
              </a:rPr>
              <a:t>: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-894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355" dirty="0">
                <a:solidFill>
                  <a:srgbClr val="E88F59"/>
                </a:solidFill>
                <a:latin typeface="Arial"/>
                <a:cs typeface="Arial"/>
              </a:rPr>
              <a:t>Ʊ</a:t>
            </a:r>
            <a:r>
              <a:rPr sz="3600" b="1" spc="819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r>
              <a:rPr sz="3600" b="1" spc="254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36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[</a:t>
            </a:r>
            <a:r>
              <a:rPr sz="3600" b="1" spc="-57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3600" b="1" spc="505" dirty="0">
                <a:solidFill>
                  <a:srgbClr val="E88F59"/>
                </a:solidFill>
                <a:latin typeface="Arial"/>
                <a:cs typeface="Arial"/>
              </a:rPr>
              <a:t>U</a:t>
            </a:r>
            <a:r>
              <a:rPr sz="3600" b="1" spc="484" dirty="0">
                <a:solidFill>
                  <a:srgbClr val="E88F59"/>
                </a:solidFill>
                <a:latin typeface="Arial"/>
                <a:cs typeface="Arial"/>
              </a:rPr>
              <a:t>:</a:t>
            </a:r>
            <a:r>
              <a:rPr sz="3600" b="1" spc="390" dirty="0">
                <a:solidFill>
                  <a:srgbClr val="E88F59"/>
                </a:solidFill>
                <a:latin typeface="Arial"/>
                <a:cs typeface="Arial"/>
              </a:rPr>
              <a:t>]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788" y="2668512"/>
            <a:ext cx="7929245" cy="1158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400" spc="715" dirty="0">
                <a:solidFill>
                  <a:srgbClr val="7E4525"/>
                </a:solidFill>
              </a:rPr>
              <a:t>3.</a:t>
            </a:r>
            <a:r>
              <a:rPr sz="7400" spc="100" dirty="0">
                <a:solidFill>
                  <a:srgbClr val="7E4525"/>
                </a:solidFill>
              </a:rPr>
              <a:t> </a:t>
            </a:r>
            <a:r>
              <a:rPr sz="7400" spc="20" dirty="0">
                <a:solidFill>
                  <a:srgbClr val="7E4525"/>
                </a:solidFill>
              </a:rPr>
              <a:t>LIP</a:t>
            </a:r>
            <a:r>
              <a:rPr sz="7400" spc="100" dirty="0">
                <a:solidFill>
                  <a:srgbClr val="7E4525"/>
                </a:solidFill>
              </a:rPr>
              <a:t> </a:t>
            </a:r>
            <a:r>
              <a:rPr sz="7400" spc="405" dirty="0">
                <a:solidFill>
                  <a:srgbClr val="7E4525"/>
                </a:solidFill>
              </a:rPr>
              <a:t>POSITION</a:t>
            </a:r>
            <a:endParaRPr sz="7400"/>
          </a:p>
        </p:txBody>
      </p:sp>
      <p:sp>
        <p:nvSpPr>
          <p:cNvPr id="8" name="object 8"/>
          <p:cNvSpPr txBox="1"/>
          <p:nvPr/>
        </p:nvSpPr>
        <p:spPr>
          <a:xfrm>
            <a:off x="3516731" y="4006079"/>
            <a:ext cx="1134808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32800"/>
              </a:lnSpc>
              <a:spcBef>
                <a:spcPts val="100"/>
              </a:spcBef>
              <a:tabLst>
                <a:tab pos="1154430" algn="l"/>
                <a:tab pos="3038475" algn="l"/>
                <a:tab pos="3359150" algn="l"/>
                <a:tab pos="3919220" algn="l"/>
                <a:tab pos="4344670" algn="l"/>
                <a:tab pos="5060950" algn="l"/>
                <a:tab pos="5487035" algn="l"/>
                <a:tab pos="7132955" algn="l"/>
                <a:tab pos="8230870" algn="l"/>
                <a:tab pos="9111615" algn="l"/>
                <a:tab pos="9279890" algn="l"/>
                <a:tab pos="9971405" algn="l"/>
                <a:tab pos="10253345" algn="l"/>
              </a:tabLst>
            </a:pP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15" dirty="0">
                <a:solidFill>
                  <a:srgbClr val="7EABAC"/>
                </a:solidFill>
                <a:latin typeface="Arial"/>
                <a:cs typeface="Arial"/>
              </a:rPr>
              <a:t>S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95" dirty="0">
                <a:solidFill>
                  <a:srgbClr val="7EABAC"/>
                </a:solidFill>
                <a:latin typeface="Arial"/>
                <a:cs typeface="Arial"/>
              </a:rPr>
              <a:t>A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EABAC"/>
                </a:solidFill>
                <a:latin typeface="Arial"/>
                <a:cs typeface="Arial"/>
              </a:rPr>
              <a:t>P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31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7EABAC"/>
                </a:solidFill>
                <a:latin typeface="Arial"/>
                <a:cs typeface="Arial"/>
              </a:rPr>
              <a:t>F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360" dirty="0">
                <a:solidFill>
                  <a:srgbClr val="7EABAC"/>
                </a:solidFill>
                <a:latin typeface="Arial"/>
                <a:cs typeface="Arial"/>
              </a:rPr>
              <a:t>M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1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7EABAC"/>
                </a:solidFill>
                <a:latin typeface="Arial"/>
                <a:cs typeface="Arial"/>
              </a:rPr>
              <a:t>U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95" dirty="0">
                <a:solidFill>
                  <a:srgbClr val="7EABAC"/>
                </a:solidFill>
                <a:latin typeface="Arial"/>
                <a:cs typeface="Arial"/>
              </a:rPr>
              <a:t>C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95" dirty="0">
                <a:solidFill>
                  <a:srgbClr val="7EABAC"/>
                </a:solidFill>
                <a:latin typeface="Arial"/>
                <a:cs typeface="Arial"/>
              </a:rPr>
              <a:t>A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70" dirty="0">
                <a:solidFill>
                  <a:srgbClr val="7EABAC"/>
                </a:solidFill>
                <a:latin typeface="Arial"/>
                <a:cs typeface="Arial"/>
              </a:rPr>
              <a:t>V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9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220" dirty="0">
                <a:solidFill>
                  <a:srgbClr val="7EABAC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	</a:t>
            </a:r>
            <a:r>
              <a:rPr sz="3200" b="1" spc="9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7EABAC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370" dirty="0">
                <a:solidFill>
                  <a:srgbClr val="7EABAC"/>
                </a:solidFill>
                <a:latin typeface="Arial"/>
                <a:cs typeface="Arial"/>
              </a:rPr>
              <a:t>V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7EABAC"/>
                </a:solidFill>
                <a:latin typeface="Arial"/>
                <a:cs typeface="Arial"/>
              </a:rPr>
              <a:t>R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30" dirty="0">
                <a:solidFill>
                  <a:srgbClr val="7EABAC"/>
                </a:solidFill>
                <a:latin typeface="Arial"/>
                <a:cs typeface="Arial"/>
              </a:rPr>
              <a:t>Y  </a:t>
            </a:r>
            <a:r>
              <a:rPr sz="3200" b="1" spc="50" dirty="0">
                <a:solidFill>
                  <a:srgbClr val="7EABAC"/>
                </a:solidFill>
                <a:latin typeface="Arial"/>
                <a:cs typeface="Arial"/>
              </a:rPr>
              <a:t>D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EABAC"/>
                </a:solidFill>
                <a:latin typeface="Arial"/>
                <a:cs typeface="Arial"/>
              </a:rPr>
              <a:t>P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3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7EABAC"/>
                </a:solidFill>
                <a:latin typeface="Arial"/>
                <a:cs typeface="Arial"/>
              </a:rPr>
              <a:t>D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3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31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3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-5" dirty="0">
                <a:solidFill>
                  <a:srgbClr val="7EABAC"/>
                </a:solidFill>
                <a:latin typeface="Arial"/>
                <a:cs typeface="Arial"/>
              </a:rPr>
              <a:t>P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1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7EABAC"/>
                </a:solidFill>
                <a:latin typeface="Arial"/>
                <a:cs typeface="Arial"/>
              </a:rPr>
              <a:t>S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9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9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1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33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315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7EABAC"/>
                </a:solidFill>
                <a:latin typeface="Arial"/>
                <a:cs typeface="Arial"/>
              </a:rPr>
              <a:t>F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7EABAC"/>
                </a:solidFill>
                <a:latin typeface="Arial"/>
                <a:cs typeface="Arial"/>
              </a:rPr>
              <a:t>H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3200" b="1" spc="-150" dirty="0">
                <a:solidFill>
                  <a:srgbClr val="7EABAC"/>
                </a:solidFill>
                <a:latin typeface="Arial"/>
                <a:cs typeface="Arial"/>
              </a:rPr>
              <a:t>L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95" dirty="0">
                <a:solidFill>
                  <a:srgbClr val="7EABAC"/>
                </a:solidFill>
                <a:latin typeface="Arial"/>
                <a:cs typeface="Arial"/>
              </a:rPr>
              <a:t>I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EABAC"/>
                </a:solidFill>
                <a:latin typeface="Arial"/>
                <a:cs typeface="Arial"/>
              </a:rPr>
              <a:t>P</a:t>
            </a:r>
            <a:r>
              <a:rPr sz="3200" b="1" spc="-409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7EABAC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620691"/>
            <a:ext cx="1854200" cy="127635"/>
          </a:xfrm>
          <a:custGeom>
            <a:avLst/>
            <a:gdLst/>
            <a:ahLst/>
            <a:cxnLst/>
            <a:rect l="l" t="t" r="r" b="b"/>
            <a:pathLst>
              <a:path w="1854200" h="127635">
                <a:moveTo>
                  <a:pt x="1854180" y="127581"/>
                </a:moveTo>
                <a:lnTo>
                  <a:pt x="0" y="127581"/>
                </a:lnTo>
                <a:lnTo>
                  <a:pt x="0" y="0"/>
                </a:lnTo>
                <a:lnTo>
                  <a:pt x="1854180" y="0"/>
                </a:lnTo>
                <a:lnTo>
                  <a:pt x="1854180" y="127581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7341" y="447493"/>
            <a:ext cx="1034542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00" spc="495" dirty="0">
                <a:solidFill>
                  <a:srgbClr val="F5F6F1"/>
                </a:solidFill>
              </a:rPr>
              <a:t>4.</a:t>
            </a:r>
            <a:r>
              <a:rPr sz="4900" spc="160" dirty="0">
                <a:solidFill>
                  <a:srgbClr val="F5F6F1"/>
                </a:solidFill>
              </a:rPr>
              <a:t> </a:t>
            </a:r>
            <a:r>
              <a:rPr sz="4900" spc="150" dirty="0">
                <a:solidFill>
                  <a:srgbClr val="F5F6F1"/>
                </a:solidFill>
              </a:rPr>
              <a:t>CHARACTER</a:t>
            </a:r>
            <a:r>
              <a:rPr sz="4900" spc="160" dirty="0">
                <a:solidFill>
                  <a:srgbClr val="F5F6F1"/>
                </a:solidFill>
              </a:rPr>
              <a:t> </a:t>
            </a:r>
            <a:r>
              <a:rPr sz="4900" spc="190" dirty="0">
                <a:solidFill>
                  <a:srgbClr val="F5F6F1"/>
                </a:solidFill>
              </a:rPr>
              <a:t>OF</a:t>
            </a:r>
            <a:r>
              <a:rPr sz="4900" spc="160" dirty="0">
                <a:solidFill>
                  <a:srgbClr val="F5F6F1"/>
                </a:solidFill>
              </a:rPr>
              <a:t> </a:t>
            </a:r>
            <a:r>
              <a:rPr sz="4900" spc="340" dirty="0">
                <a:solidFill>
                  <a:srgbClr val="F5F6F1"/>
                </a:solidFill>
              </a:rPr>
              <a:t>VOWEL</a:t>
            </a:r>
            <a:r>
              <a:rPr sz="4900" spc="165" dirty="0">
                <a:solidFill>
                  <a:srgbClr val="F5F6F1"/>
                </a:solidFill>
              </a:rPr>
              <a:t> </a:t>
            </a:r>
            <a:r>
              <a:rPr sz="4900" spc="120" dirty="0">
                <a:solidFill>
                  <a:srgbClr val="F5F6F1"/>
                </a:solidFill>
              </a:rPr>
              <a:t>END</a:t>
            </a:r>
            <a:endParaRPr sz="4900"/>
          </a:p>
        </p:txBody>
      </p:sp>
      <p:sp>
        <p:nvSpPr>
          <p:cNvPr id="5" name="object 5"/>
          <p:cNvSpPr txBox="1"/>
          <p:nvPr/>
        </p:nvSpPr>
        <p:spPr>
          <a:xfrm>
            <a:off x="1016000" y="2069821"/>
            <a:ext cx="7177405" cy="21209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400" b="1" spc="140" dirty="0">
                <a:solidFill>
                  <a:srgbClr val="F5F6F1"/>
                </a:solidFill>
                <a:latin typeface="Arial"/>
                <a:cs typeface="Arial"/>
              </a:rPr>
              <a:t>THE</a:t>
            </a:r>
            <a:r>
              <a:rPr sz="2400" b="1" spc="545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315" dirty="0">
                <a:solidFill>
                  <a:srgbClr val="F5F6F1"/>
                </a:solidFill>
                <a:latin typeface="Arial"/>
                <a:cs typeface="Arial"/>
              </a:rPr>
              <a:t>QUALITY</a:t>
            </a:r>
            <a:r>
              <a:rPr sz="2400" b="1" spc="55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204" dirty="0">
                <a:solidFill>
                  <a:srgbClr val="F5F6F1"/>
                </a:solidFill>
                <a:latin typeface="Arial"/>
                <a:cs typeface="Arial"/>
              </a:rPr>
              <a:t>OF</a:t>
            </a:r>
            <a:r>
              <a:rPr sz="2400" b="1" spc="55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165" dirty="0">
                <a:solidFill>
                  <a:srgbClr val="F5F6F1"/>
                </a:solidFill>
                <a:latin typeface="Arial"/>
                <a:cs typeface="Arial"/>
              </a:rPr>
              <a:t>ALL</a:t>
            </a:r>
            <a:r>
              <a:rPr sz="2400" b="1" spc="55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275" dirty="0">
                <a:solidFill>
                  <a:srgbClr val="F5F6F1"/>
                </a:solidFill>
                <a:latin typeface="Arial"/>
                <a:cs typeface="Arial"/>
              </a:rPr>
              <a:t>ENGLISH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2400" b="1" spc="405" dirty="0">
                <a:solidFill>
                  <a:srgbClr val="F5F6F1"/>
                </a:solidFill>
                <a:latin typeface="Arial"/>
                <a:cs typeface="Arial"/>
              </a:rPr>
              <a:t>MONOPHTHONGS</a:t>
            </a:r>
            <a:r>
              <a:rPr sz="2400" b="1" spc="545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300" dirty="0">
                <a:solidFill>
                  <a:srgbClr val="F5F6F1"/>
                </a:solidFill>
                <a:latin typeface="Arial"/>
                <a:cs typeface="Arial"/>
              </a:rPr>
              <a:t>IN</a:t>
            </a:r>
            <a:r>
              <a:rPr sz="2400" b="1" spc="55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140" dirty="0">
                <a:solidFill>
                  <a:srgbClr val="F5F6F1"/>
                </a:solidFill>
                <a:latin typeface="Arial"/>
                <a:cs typeface="Arial"/>
              </a:rPr>
              <a:t>THE</a:t>
            </a:r>
            <a:r>
              <a:rPr sz="2400" b="1" spc="55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200" dirty="0">
                <a:solidFill>
                  <a:srgbClr val="F5F6F1"/>
                </a:solidFill>
                <a:latin typeface="Arial"/>
                <a:cs typeface="Arial"/>
              </a:rPr>
              <a:t>STRESSED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14599"/>
              </a:lnSpc>
            </a:pPr>
            <a:r>
              <a:rPr sz="2400" b="1" spc="350" dirty="0">
                <a:solidFill>
                  <a:srgbClr val="F5F6F1"/>
                </a:solidFill>
                <a:latin typeface="Arial"/>
                <a:cs typeface="Arial"/>
              </a:rPr>
              <a:t>POSITION </a:t>
            </a:r>
            <a:r>
              <a:rPr sz="2400" b="1" spc="180" dirty="0">
                <a:solidFill>
                  <a:srgbClr val="F5F6F1"/>
                </a:solidFill>
                <a:latin typeface="Arial"/>
                <a:cs typeface="Arial"/>
              </a:rPr>
              <a:t>IS </a:t>
            </a:r>
            <a:r>
              <a:rPr sz="2400" b="1" spc="325" dirty="0">
                <a:solidFill>
                  <a:srgbClr val="F5F6F1"/>
                </a:solidFill>
                <a:latin typeface="Arial"/>
                <a:cs typeface="Arial"/>
              </a:rPr>
              <a:t>STRONGLY </a:t>
            </a:r>
            <a:r>
              <a:rPr sz="2400" b="1" spc="195" dirty="0">
                <a:solidFill>
                  <a:srgbClr val="F5F6F1"/>
                </a:solidFill>
                <a:latin typeface="Arial"/>
                <a:cs typeface="Arial"/>
              </a:rPr>
              <a:t>AFFECTED </a:t>
            </a:r>
            <a:r>
              <a:rPr sz="2400" b="1" spc="155" dirty="0">
                <a:solidFill>
                  <a:srgbClr val="F5F6F1"/>
                </a:solidFill>
                <a:latin typeface="Arial"/>
                <a:cs typeface="Arial"/>
              </a:rPr>
              <a:t>BY </a:t>
            </a:r>
            <a:r>
              <a:rPr sz="2400" b="1" spc="16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140" dirty="0">
                <a:solidFill>
                  <a:srgbClr val="F5F6F1"/>
                </a:solidFill>
                <a:latin typeface="Arial"/>
                <a:cs typeface="Arial"/>
              </a:rPr>
              <a:t>THE </a:t>
            </a:r>
            <a:r>
              <a:rPr sz="2400" b="1" spc="365" dirty="0">
                <a:solidFill>
                  <a:srgbClr val="F5F6F1"/>
                </a:solidFill>
                <a:latin typeface="Arial"/>
                <a:cs typeface="Arial"/>
              </a:rPr>
              <a:t>FOLLOWING </a:t>
            </a:r>
            <a:r>
              <a:rPr sz="2400" b="1" spc="409" dirty="0">
                <a:solidFill>
                  <a:srgbClr val="F5F6F1"/>
                </a:solidFill>
                <a:latin typeface="Arial"/>
                <a:cs typeface="Arial"/>
              </a:rPr>
              <a:t>CONSONANT </a:t>
            </a:r>
            <a:r>
              <a:rPr sz="2400" b="1" spc="204" dirty="0">
                <a:solidFill>
                  <a:srgbClr val="F5F6F1"/>
                </a:solidFill>
                <a:latin typeface="Arial"/>
                <a:cs typeface="Arial"/>
              </a:rPr>
              <a:t>OF </a:t>
            </a:r>
            <a:r>
              <a:rPr sz="2400" b="1" spc="140" dirty="0">
                <a:solidFill>
                  <a:srgbClr val="F5F6F1"/>
                </a:solidFill>
                <a:latin typeface="Arial"/>
                <a:cs typeface="Arial"/>
              </a:rPr>
              <a:t>THE </a:t>
            </a:r>
            <a:r>
              <a:rPr sz="2400" b="1" spc="145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265" dirty="0">
                <a:solidFill>
                  <a:srgbClr val="F5F6F1"/>
                </a:solidFill>
                <a:latin typeface="Arial"/>
                <a:cs typeface="Arial"/>
              </a:rPr>
              <a:t>SAME</a:t>
            </a:r>
            <a:r>
              <a:rPr sz="2400" b="1" spc="560" dirty="0">
                <a:solidFill>
                  <a:srgbClr val="F5F6F1"/>
                </a:solidFill>
                <a:latin typeface="Arial"/>
                <a:cs typeface="Arial"/>
              </a:rPr>
              <a:t> </a:t>
            </a:r>
            <a:r>
              <a:rPr sz="2400" b="1" spc="229" dirty="0">
                <a:solidFill>
                  <a:srgbClr val="F5F6F1"/>
                </a:solidFill>
                <a:latin typeface="Arial"/>
                <a:cs typeface="Arial"/>
              </a:rPr>
              <a:t>SYLLABLE.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324349"/>
            <a:ext cx="18288000" cy="5962650"/>
            <a:chOff x="0" y="4324349"/>
            <a:chExt cx="18288000" cy="5962650"/>
          </a:xfrm>
        </p:grpSpPr>
        <p:sp>
          <p:nvSpPr>
            <p:cNvPr id="7" name="object 7"/>
            <p:cNvSpPr/>
            <p:nvPr/>
          </p:nvSpPr>
          <p:spPr>
            <a:xfrm>
              <a:off x="0" y="4324362"/>
              <a:ext cx="18288000" cy="5962650"/>
            </a:xfrm>
            <a:custGeom>
              <a:avLst/>
              <a:gdLst/>
              <a:ahLst/>
              <a:cxnLst/>
              <a:rect l="l" t="t" r="r" b="b"/>
              <a:pathLst>
                <a:path w="18288000" h="5962650">
                  <a:moveTo>
                    <a:pt x="18288000" y="1556702"/>
                  </a:moveTo>
                  <a:lnTo>
                    <a:pt x="0" y="1556702"/>
                  </a:lnTo>
                  <a:lnTo>
                    <a:pt x="0" y="5962637"/>
                  </a:lnTo>
                  <a:lnTo>
                    <a:pt x="18288000" y="5962637"/>
                  </a:lnTo>
                  <a:lnTo>
                    <a:pt x="18288000" y="1556702"/>
                  </a:lnTo>
                  <a:close/>
                </a:path>
                <a:path w="18288000" h="5962650">
                  <a:moveTo>
                    <a:pt x="18288000" y="0"/>
                  </a:moveTo>
                  <a:lnTo>
                    <a:pt x="0" y="0"/>
                  </a:lnTo>
                  <a:lnTo>
                    <a:pt x="0" y="1423352"/>
                  </a:lnTo>
                  <a:lnTo>
                    <a:pt x="18288000" y="142335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47704"/>
              <a:ext cx="18288000" cy="133350"/>
            </a:xfrm>
            <a:custGeom>
              <a:avLst/>
              <a:gdLst/>
              <a:ahLst/>
              <a:cxnLst/>
              <a:rect l="l" t="t" r="r" b="b"/>
              <a:pathLst>
                <a:path w="18288000" h="133350">
                  <a:moveTo>
                    <a:pt x="0" y="0"/>
                  </a:moveTo>
                  <a:lnTo>
                    <a:pt x="18288000" y="0"/>
                  </a:lnTo>
                  <a:lnTo>
                    <a:pt x="18288000" y="133349"/>
                  </a:lnTo>
                  <a:lnTo>
                    <a:pt x="0" y="13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1207" y="5459206"/>
              <a:ext cx="713914" cy="7137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668072" y="6187992"/>
            <a:ext cx="5657850" cy="324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31200"/>
              </a:lnSpc>
              <a:spcBef>
                <a:spcPts val="95"/>
              </a:spcBef>
              <a:tabLst>
                <a:tab pos="409575" algn="l"/>
                <a:tab pos="479425" algn="l"/>
                <a:tab pos="689610" algn="l"/>
                <a:tab pos="876935" algn="l"/>
                <a:tab pos="1311275" algn="l"/>
                <a:tab pos="1665605" algn="l"/>
                <a:tab pos="2021205" algn="l"/>
                <a:tab pos="2368550" algn="l"/>
                <a:tab pos="2867025" algn="l"/>
                <a:tab pos="3234690" algn="l"/>
                <a:tab pos="4598670" algn="l"/>
                <a:tab pos="5064760" algn="l"/>
              </a:tabLst>
            </a:pP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0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70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100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130" dirty="0">
                <a:solidFill>
                  <a:srgbClr val="E88F59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95" dirty="0">
                <a:solidFill>
                  <a:srgbClr val="E88F59"/>
                </a:solidFill>
                <a:latin typeface="Arial"/>
                <a:cs typeface="Arial"/>
              </a:rPr>
              <a:t>Y  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4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50" dirty="0">
                <a:solidFill>
                  <a:srgbClr val="E88F59"/>
                </a:solidFill>
                <a:latin typeface="Arial"/>
                <a:cs typeface="Arial"/>
              </a:rPr>
              <a:t>K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70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E88F59"/>
                </a:solidFill>
                <a:latin typeface="Arial"/>
                <a:cs typeface="Arial"/>
              </a:rPr>
              <a:t>T 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130" dirty="0">
                <a:solidFill>
                  <a:srgbClr val="E88F59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endParaRPr sz="2300">
              <a:latin typeface="Arial"/>
              <a:cs typeface="Arial"/>
            </a:endParaRPr>
          </a:p>
          <a:p>
            <a:pPr marL="213360" marR="205740" algn="ctr">
              <a:lnSpc>
                <a:spcPts val="3620"/>
              </a:lnSpc>
              <a:spcBef>
                <a:spcPts val="100"/>
              </a:spcBef>
              <a:tabLst>
                <a:tab pos="1174750" algn="l"/>
                <a:tab pos="1616075" algn="l"/>
                <a:tab pos="1765935" algn="l"/>
                <a:tab pos="1862455" algn="l"/>
                <a:tab pos="1997075" algn="l"/>
                <a:tab pos="2558415" algn="l"/>
                <a:tab pos="2879725" algn="l"/>
                <a:tab pos="2926080" algn="l"/>
                <a:tab pos="3380740" algn="l"/>
                <a:tab pos="3513454" algn="l"/>
                <a:tab pos="3623945" algn="l"/>
                <a:tab pos="3841750" algn="l"/>
                <a:tab pos="3989704" algn="l"/>
                <a:tab pos="4488180" algn="l"/>
                <a:tab pos="4872355" algn="l"/>
              </a:tabLst>
            </a:pP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3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90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0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70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95" dirty="0">
                <a:solidFill>
                  <a:srgbClr val="E88F59"/>
                </a:solidFill>
                <a:latin typeface="Arial"/>
                <a:cs typeface="Arial"/>
              </a:rPr>
              <a:t>Y  </a:t>
            </a:r>
            <a:r>
              <a:rPr sz="2300" b="1" spc="4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50" dirty="0">
                <a:solidFill>
                  <a:srgbClr val="E88F59"/>
                </a:solidFill>
                <a:latin typeface="Arial"/>
                <a:cs typeface="Arial"/>
              </a:rPr>
              <a:t>K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35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90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70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9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  </a:t>
            </a:r>
            <a:r>
              <a:rPr sz="2300" b="1" spc="70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-100" dirty="0">
                <a:solidFill>
                  <a:srgbClr val="CC0403"/>
                </a:solidFill>
                <a:latin typeface="Arial"/>
                <a:cs typeface="Arial"/>
              </a:rPr>
              <a:t>F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CC0403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-20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.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20" dirty="0">
                <a:solidFill>
                  <a:srgbClr val="7EABAC"/>
                </a:solidFill>
                <a:latin typeface="Arial"/>
                <a:cs typeface="Arial"/>
              </a:rPr>
              <a:t>G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300" b="1" spc="-130" dirty="0">
                <a:solidFill>
                  <a:srgbClr val="7EABAC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100" dirty="0">
                <a:solidFill>
                  <a:srgbClr val="7EABAC"/>
                </a:solidFill>
                <a:latin typeface="Arial"/>
                <a:cs typeface="Arial"/>
              </a:rPr>
              <a:t>F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CC0403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CC0403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,  </a:t>
            </a:r>
            <a:r>
              <a:rPr sz="2300" b="1" spc="260" dirty="0">
                <a:solidFill>
                  <a:srgbClr val="7EABAC"/>
                </a:solidFill>
                <a:latin typeface="Arial"/>
                <a:cs typeface="Arial"/>
              </a:rPr>
              <a:t>M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7EABAC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240" dirty="0">
                <a:solidFill>
                  <a:srgbClr val="7EABAC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CC0403"/>
                </a:solidFill>
                <a:latin typeface="Arial"/>
                <a:cs typeface="Arial"/>
              </a:rPr>
              <a:t>Y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7EABAC"/>
                </a:solidFill>
                <a:latin typeface="Arial"/>
                <a:cs typeface="Arial"/>
              </a:rPr>
              <a:t>		</a:t>
            </a:r>
            <a:r>
              <a:rPr sz="2300" b="1" spc="-130" dirty="0">
                <a:solidFill>
                  <a:srgbClr val="7EABAC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20" dirty="0">
                <a:solidFill>
                  <a:srgbClr val="7EABAC"/>
                </a:solidFill>
                <a:latin typeface="Arial"/>
                <a:cs typeface="Arial"/>
              </a:rPr>
              <a:t>G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20" dirty="0">
                <a:solidFill>
                  <a:srgbClr val="7EABAC"/>
                </a:solidFill>
                <a:latin typeface="Arial"/>
                <a:cs typeface="Arial"/>
              </a:rPr>
              <a:t>G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15" dirty="0">
                <a:solidFill>
                  <a:srgbClr val="7EABAC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7EABAC"/>
                </a:solidFill>
                <a:latin typeface="Arial"/>
                <a:cs typeface="Arial"/>
              </a:rPr>
              <a:t>		</a:t>
            </a:r>
            <a:r>
              <a:rPr sz="2300" b="1" spc="-130" dirty="0">
                <a:solidFill>
                  <a:srgbClr val="7EABAC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0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CC0403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7EABAC"/>
                </a:solidFill>
                <a:latin typeface="Arial"/>
                <a:cs typeface="Arial"/>
              </a:rPr>
              <a:t>D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608" y="5525896"/>
            <a:ext cx="713914" cy="7137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64142" y="6200055"/>
            <a:ext cx="6254115" cy="323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920" marR="749300" indent="33020">
              <a:lnSpc>
                <a:spcPct val="130700"/>
              </a:lnSpc>
              <a:spcBef>
                <a:spcPts val="100"/>
              </a:spcBef>
              <a:tabLst>
                <a:tab pos="1255395" algn="l"/>
                <a:tab pos="1651000" algn="l"/>
                <a:tab pos="2946400" algn="l"/>
                <a:tab pos="3566160" algn="l"/>
                <a:tab pos="3647440" algn="l"/>
                <a:tab pos="3961765" algn="l"/>
                <a:tab pos="5133975" algn="l"/>
              </a:tabLst>
            </a:pP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13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265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0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 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0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135" dirty="0">
                <a:solidFill>
                  <a:srgbClr val="E88F59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55" dirty="0">
                <a:solidFill>
                  <a:srgbClr val="E88F59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13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10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endParaRPr sz="2300">
              <a:latin typeface="Arial"/>
              <a:cs typeface="Arial"/>
            </a:endParaRPr>
          </a:p>
          <a:p>
            <a:pPr marL="12700" marR="5080" indent="253365">
              <a:lnSpc>
                <a:spcPct val="130700"/>
              </a:lnSpc>
              <a:tabLst>
                <a:tab pos="876935" algn="l"/>
                <a:tab pos="1523365" algn="l"/>
                <a:tab pos="1717675" algn="l"/>
                <a:tab pos="2336800" algn="l"/>
                <a:tab pos="2470785" algn="l"/>
                <a:tab pos="2956560" algn="l"/>
                <a:tab pos="3497579" algn="l"/>
                <a:tab pos="3829050" algn="l"/>
                <a:tab pos="4325620" algn="l"/>
                <a:tab pos="4477385" algn="l"/>
                <a:tab pos="5184140" algn="l"/>
                <a:tab pos="5588635" algn="l"/>
                <a:tab pos="5657850" algn="l"/>
              </a:tabLst>
            </a:pPr>
            <a:r>
              <a:rPr sz="2300" b="1" spc="265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3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  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5" dirty="0">
                <a:solidFill>
                  <a:srgbClr val="E88F59"/>
                </a:solidFill>
                <a:latin typeface="Arial"/>
                <a:cs typeface="Arial"/>
              </a:rPr>
              <a:t>U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135" dirty="0">
                <a:solidFill>
                  <a:srgbClr val="E88F59"/>
                </a:solidFill>
                <a:latin typeface="Arial"/>
                <a:cs typeface="Arial"/>
              </a:rPr>
              <a:t>B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55" dirty="0">
                <a:solidFill>
                  <a:srgbClr val="E88F59"/>
                </a:solidFill>
                <a:latin typeface="Arial"/>
                <a:cs typeface="Arial"/>
              </a:rPr>
              <a:t>Y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3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45" dirty="0">
                <a:solidFill>
                  <a:srgbClr val="E88F59"/>
                </a:solidFill>
                <a:latin typeface="Arial"/>
                <a:cs typeface="Arial"/>
              </a:rPr>
              <a:t>E  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53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E88F59"/>
                </a:solidFill>
                <a:latin typeface="Arial"/>
                <a:cs typeface="Arial"/>
              </a:rPr>
              <a:t>F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5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65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0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E88F59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10" dirty="0">
                <a:solidFill>
                  <a:srgbClr val="E88F59"/>
                </a:solidFill>
                <a:latin typeface="Arial"/>
                <a:cs typeface="Arial"/>
              </a:rPr>
              <a:t>G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  <a:p>
            <a:pPr marL="298450" marR="290830" indent="267335">
              <a:lnSpc>
                <a:spcPct val="130700"/>
              </a:lnSpc>
              <a:tabLst>
                <a:tab pos="1504950" algn="l"/>
                <a:tab pos="2316480" algn="l"/>
                <a:tab pos="3228975" algn="l"/>
                <a:tab pos="3810635" algn="l"/>
                <a:tab pos="4307205" algn="l"/>
                <a:tab pos="4848225" algn="l"/>
              </a:tabLst>
            </a:pPr>
            <a:r>
              <a:rPr sz="2300" b="1" spc="13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9" dirty="0">
                <a:solidFill>
                  <a:srgbClr val="E88F59"/>
                </a:solidFill>
                <a:latin typeface="Arial"/>
                <a:cs typeface="Arial"/>
              </a:rPr>
              <a:t>N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E88F59"/>
                </a:solidFill>
                <a:latin typeface="Arial"/>
                <a:cs typeface="Arial"/>
              </a:rPr>
              <a:t>D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40" dirty="0">
                <a:solidFill>
                  <a:srgbClr val="E88F59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E88F59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58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65" dirty="0">
                <a:solidFill>
                  <a:srgbClr val="E88F59"/>
                </a:solidFill>
                <a:latin typeface="Arial"/>
                <a:cs typeface="Arial"/>
              </a:rPr>
              <a:t>V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220" dirty="0">
                <a:solidFill>
                  <a:srgbClr val="E88F59"/>
                </a:solidFill>
                <a:latin typeface="Arial"/>
                <a:cs typeface="Arial"/>
              </a:rPr>
              <a:t>O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400" dirty="0">
                <a:solidFill>
                  <a:srgbClr val="E88F59"/>
                </a:solidFill>
                <a:latin typeface="Arial"/>
                <a:cs typeface="Arial"/>
              </a:rPr>
              <a:t>W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I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E88F59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E88F59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35" dirty="0">
                <a:solidFill>
                  <a:srgbClr val="E88F59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110" dirty="0">
                <a:solidFill>
                  <a:srgbClr val="E88F59"/>
                </a:solidFill>
                <a:latin typeface="Arial"/>
                <a:cs typeface="Arial"/>
              </a:rPr>
              <a:t>L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E88F59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300" b="1" spc="15" dirty="0">
                <a:solidFill>
                  <a:srgbClr val="E88F59"/>
                </a:solidFill>
                <a:latin typeface="Arial"/>
                <a:cs typeface="Arial"/>
              </a:rPr>
              <a:t>D  </a:t>
            </a:r>
            <a:r>
              <a:rPr sz="2300" b="1" spc="65" dirty="0">
                <a:solidFill>
                  <a:srgbClr val="CC0403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CC0403"/>
                </a:solidFill>
                <a:latin typeface="Arial"/>
                <a:cs typeface="Arial"/>
              </a:rPr>
              <a:t>H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65" dirty="0">
                <a:solidFill>
                  <a:srgbClr val="CC0403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CC0403"/>
                </a:solidFill>
                <a:latin typeface="Arial"/>
                <a:cs typeface="Arial"/>
              </a:rPr>
              <a:t>K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CC0403"/>
                </a:solidFill>
                <a:latin typeface="Arial"/>
                <a:cs typeface="Arial"/>
              </a:rPr>
              <a:t>D</a:t>
            </a:r>
            <a:r>
              <a:rPr sz="2300" b="1" spc="-30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E88F59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E88F59"/>
                </a:solidFill>
                <a:latin typeface="Arial"/>
                <a:cs typeface="Arial"/>
              </a:rPr>
              <a:t>	</a:t>
            </a:r>
            <a:r>
              <a:rPr sz="2300" b="1" spc="-204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.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10" dirty="0">
                <a:solidFill>
                  <a:srgbClr val="7EABAC"/>
                </a:solidFill>
                <a:latin typeface="Arial"/>
                <a:cs typeface="Arial"/>
              </a:rPr>
              <a:t>G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.</a:t>
            </a:r>
            <a:r>
              <a:rPr sz="23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300" b="1" spc="-135" dirty="0">
                <a:solidFill>
                  <a:srgbClr val="7EABAC"/>
                </a:solidFill>
                <a:latin typeface="Arial"/>
                <a:cs typeface="Arial"/>
              </a:rPr>
              <a:t>B</a:t>
            </a:r>
            <a:r>
              <a:rPr sz="2300" b="1" spc="-300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CC0403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4" dirty="0">
                <a:solidFill>
                  <a:srgbClr val="7EABAC"/>
                </a:solidFill>
                <a:latin typeface="Arial"/>
                <a:cs typeface="Arial"/>
              </a:rPr>
              <a:t>E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7EABAC"/>
                </a:solidFill>
                <a:latin typeface="Arial"/>
                <a:cs typeface="Arial"/>
              </a:rPr>
              <a:t>R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7EABAC"/>
                </a:solidFill>
                <a:latin typeface="Arial"/>
                <a:cs typeface="Arial"/>
              </a:rPr>
              <a:t>	</a:t>
            </a:r>
            <a:r>
              <a:rPr sz="2300" b="1" spc="65" dirty="0">
                <a:solidFill>
                  <a:srgbClr val="7EABAC"/>
                </a:solidFill>
                <a:latin typeface="Arial"/>
                <a:cs typeface="Arial"/>
              </a:rPr>
              <a:t>C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35" dirty="0">
                <a:solidFill>
                  <a:srgbClr val="CC0403"/>
                </a:solidFill>
                <a:latin typeface="Arial"/>
                <a:cs typeface="Arial"/>
              </a:rPr>
              <a:t>A</a:t>
            </a:r>
            <a:r>
              <a:rPr sz="2300" b="1" spc="-29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CC0403"/>
                </a:solidFill>
                <a:latin typeface="Arial"/>
                <a:cs typeface="Arial"/>
              </a:rPr>
              <a:t>R</a:t>
            </a:r>
            <a:r>
              <a:rPr sz="2300" b="1" spc="-30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7EABAC"/>
                </a:solidFill>
                <a:latin typeface="Arial"/>
                <a:cs typeface="Arial"/>
              </a:rPr>
              <a:t>T</a:t>
            </a:r>
            <a:r>
              <a:rPr sz="2300" b="1" spc="-295" dirty="0">
                <a:solidFill>
                  <a:srgbClr val="7EABAC"/>
                </a:solidFill>
                <a:latin typeface="Arial"/>
                <a:cs typeface="Arial"/>
              </a:rPr>
              <a:t> </a:t>
            </a:r>
            <a:r>
              <a:rPr sz="2300" b="1" spc="160" dirty="0">
                <a:solidFill>
                  <a:srgbClr val="7EABAC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57303" y="1081"/>
            <a:ext cx="3730581" cy="24717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99881" y="11"/>
            <a:ext cx="2988310" cy="1054100"/>
          </a:xfrm>
          <a:custGeom>
            <a:avLst/>
            <a:gdLst/>
            <a:ahLst/>
            <a:cxnLst/>
            <a:rect l="l" t="t" r="r" b="b"/>
            <a:pathLst>
              <a:path w="2988309" h="1054100">
                <a:moveTo>
                  <a:pt x="478485" y="411187"/>
                </a:moveTo>
                <a:lnTo>
                  <a:pt x="457390" y="395490"/>
                </a:lnTo>
                <a:lnTo>
                  <a:pt x="433476" y="377228"/>
                </a:lnTo>
                <a:lnTo>
                  <a:pt x="408635" y="363753"/>
                </a:lnTo>
                <a:lnTo>
                  <a:pt x="384759" y="362419"/>
                </a:lnTo>
                <a:lnTo>
                  <a:pt x="411200" y="376707"/>
                </a:lnTo>
                <a:lnTo>
                  <a:pt x="442404" y="395795"/>
                </a:lnTo>
                <a:lnTo>
                  <a:pt x="468210" y="410387"/>
                </a:lnTo>
                <a:lnTo>
                  <a:pt x="478485" y="411187"/>
                </a:lnTo>
                <a:close/>
              </a:path>
              <a:path w="2988309" h="1054100">
                <a:moveTo>
                  <a:pt x="715949" y="494080"/>
                </a:moveTo>
                <a:lnTo>
                  <a:pt x="680821" y="486537"/>
                </a:lnTo>
                <a:lnTo>
                  <a:pt x="652297" y="472897"/>
                </a:lnTo>
                <a:lnTo>
                  <a:pt x="632345" y="467563"/>
                </a:lnTo>
                <a:lnTo>
                  <a:pt x="622884" y="484987"/>
                </a:lnTo>
                <a:lnTo>
                  <a:pt x="576186" y="467804"/>
                </a:lnTo>
                <a:lnTo>
                  <a:pt x="525691" y="451192"/>
                </a:lnTo>
                <a:lnTo>
                  <a:pt x="366801" y="402285"/>
                </a:lnTo>
                <a:lnTo>
                  <a:pt x="316509" y="385508"/>
                </a:lnTo>
                <a:lnTo>
                  <a:pt x="270116" y="368096"/>
                </a:lnTo>
                <a:lnTo>
                  <a:pt x="229171" y="349821"/>
                </a:lnTo>
                <a:lnTo>
                  <a:pt x="267817" y="380669"/>
                </a:lnTo>
                <a:lnTo>
                  <a:pt x="313524" y="401802"/>
                </a:lnTo>
                <a:lnTo>
                  <a:pt x="364274" y="416699"/>
                </a:lnTo>
                <a:lnTo>
                  <a:pt x="472897" y="441769"/>
                </a:lnTo>
                <a:lnTo>
                  <a:pt x="516102" y="456488"/>
                </a:lnTo>
                <a:lnTo>
                  <a:pt x="601167" y="492302"/>
                </a:lnTo>
                <a:lnTo>
                  <a:pt x="641756" y="504355"/>
                </a:lnTo>
                <a:lnTo>
                  <a:pt x="680224" y="506450"/>
                </a:lnTo>
                <a:lnTo>
                  <a:pt x="715949" y="494080"/>
                </a:lnTo>
                <a:close/>
              </a:path>
              <a:path w="2988309" h="1054100">
                <a:moveTo>
                  <a:pt x="781964" y="521944"/>
                </a:moveTo>
                <a:lnTo>
                  <a:pt x="769543" y="513816"/>
                </a:lnTo>
                <a:lnTo>
                  <a:pt x="753872" y="507974"/>
                </a:lnTo>
                <a:lnTo>
                  <a:pt x="737666" y="502488"/>
                </a:lnTo>
                <a:lnTo>
                  <a:pt x="723646" y="495490"/>
                </a:lnTo>
                <a:lnTo>
                  <a:pt x="730173" y="517156"/>
                </a:lnTo>
                <a:lnTo>
                  <a:pt x="755319" y="525576"/>
                </a:lnTo>
                <a:lnTo>
                  <a:pt x="779208" y="525576"/>
                </a:lnTo>
                <a:lnTo>
                  <a:pt x="781964" y="521944"/>
                </a:lnTo>
                <a:close/>
              </a:path>
              <a:path w="2988309" h="1054100">
                <a:moveTo>
                  <a:pt x="2988119" y="0"/>
                </a:moveTo>
                <a:lnTo>
                  <a:pt x="1691970" y="0"/>
                </a:lnTo>
                <a:lnTo>
                  <a:pt x="1691970" y="554024"/>
                </a:lnTo>
                <a:lnTo>
                  <a:pt x="1648815" y="562114"/>
                </a:lnTo>
                <a:lnTo>
                  <a:pt x="1611401" y="549529"/>
                </a:lnTo>
                <a:lnTo>
                  <a:pt x="1592999" y="536625"/>
                </a:lnTo>
                <a:lnTo>
                  <a:pt x="1579041" y="526834"/>
                </a:lnTo>
                <a:lnTo>
                  <a:pt x="1551038" y="504583"/>
                </a:lnTo>
                <a:lnTo>
                  <a:pt x="1584871" y="507301"/>
                </a:lnTo>
                <a:lnTo>
                  <a:pt x="1625028" y="518515"/>
                </a:lnTo>
                <a:lnTo>
                  <a:pt x="1663433" y="535114"/>
                </a:lnTo>
                <a:lnTo>
                  <a:pt x="1691970" y="554024"/>
                </a:lnTo>
                <a:lnTo>
                  <a:pt x="1691970" y="0"/>
                </a:lnTo>
                <a:lnTo>
                  <a:pt x="1535696" y="0"/>
                </a:lnTo>
                <a:lnTo>
                  <a:pt x="1535696" y="414870"/>
                </a:lnTo>
                <a:lnTo>
                  <a:pt x="1534706" y="419862"/>
                </a:lnTo>
                <a:lnTo>
                  <a:pt x="1534185" y="422287"/>
                </a:lnTo>
                <a:lnTo>
                  <a:pt x="1530642" y="426808"/>
                </a:lnTo>
                <a:lnTo>
                  <a:pt x="1526705" y="430771"/>
                </a:lnTo>
                <a:lnTo>
                  <a:pt x="1523961" y="436448"/>
                </a:lnTo>
                <a:lnTo>
                  <a:pt x="1483499" y="427215"/>
                </a:lnTo>
                <a:lnTo>
                  <a:pt x="1483499" y="571220"/>
                </a:lnTo>
                <a:lnTo>
                  <a:pt x="1432179" y="569988"/>
                </a:lnTo>
                <a:lnTo>
                  <a:pt x="1382903" y="563930"/>
                </a:lnTo>
                <a:lnTo>
                  <a:pt x="1335189" y="554024"/>
                </a:lnTo>
                <a:lnTo>
                  <a:pt x="1288554" y="541172"/>
                </a:lnTo>
                <a:lnTo>
                  <a:pt x="1242491" y="526351"/>
                </a:lnTo>
                <a:lnTo>
                  <a:pt x="1150162" y="494512"/>
                </a:lnTo>
                <a:lnTo>
                  <a:pt x="1164336" y="486181"/>
                </a:lnTo>
                <a:lnTo>
                  <a:pt x="1169047" y="483400"/>
                </a:lnTo>
                <a:lnTo>
                  <a:pt x="1192695" y="489585"/>
                </a:lnTo>
                <a:lnTo>
                  <a:pt x="1220254" y="500862"/>
                </a:lnTo>
                <a:lnTo>
                  <a:pt x="1250848" y="505002"/>
                </a:lnTo>
                <a:lnTo>
                  <a:pt x="1232801" y="495058"/>
                </a:lnTo>
                <a:lnTo>
                  <a:pt x="1207490" y="481088"/>
                </a:lnTo>
                <a:lnTo>
                  <a:pt x="1162596" y="464032"/>
                </a:lnTo>
                <a:lnTo>
                  <a:pt x="1113574" y="450748"/>
                </a:lnTo>
                <a:lnTo>
                  <a:pt x="1057821" y="438124"/>
                </a:lnTo>
                <a:lnTo>
                  <a:pt x="1070876" y="451954"/>
                </a:lnTo>
                <a:lnTo>
                  <a:pt x="1086472" y="461264"/>
                </a:lnTo>
                <a:lnTo>
                  <a:pt x="1107719" y="468579"/>
                </a:lnTo>
                <a:lnTo>
                  <a:pt x="1137678" y="476440"/>
                </a:lnTo>
                <a:lnTo>
                  <a:pt x="1114374" y="477037"/>
                </a:lnTo>
                <a:lnTo>
                  <a:pt x="1078953" y="469099"/>
                </a:lnTo>
                <a:lnTo>
                  <a:pt x="1045629" y="451929"/>
                </a:lnTo>
                <a:lnTo>
                  <a:pt x="1028674" y="424878"/>
                </a:lnTo>
                <a:lnTo>
                  <a:pt x="966216" y="412826"/>
                </a:lnTo>
                <a:lnTo>
                  <a:pt x="912634" y="400710"/>
                </a:lnTo>
                <a:lnTo>
                  <a:pt x="865784" y="388086"/>
                </a:lnTo>
                <a:lnTo>
                  <a:pt x="823468" y="374497"/>
                </a:lnTo>
                <a:lnTo>
                  <a:pt x="783551" y="359511"/>
                </a:lnTo>
                <a:lnTo>
                  <a:pt x="743851" y="342646"/>
                </a:lnTo>
                <a:lnTo>
                  <a:pt x="702208" y="323481"/>
                </a:lnTo>
                <a:lnTo>
                  <a:pt x="656450" y="301561"/>
                </a:lnTo>
                <a:lnTo>
                  <a:pt x="708926" y="305600"/>
                </a:lnTo>
                <a:lnTo>
                  <a:pt x="759244" y="314680"/>
                </a:lnTo>
                <a:lnTo>
                  <a:pt x="807580" y="328041"/>
                </a:lnTo>
                <a:lnTo>
                  <a:pt x="854087" y="344906"/>
                </a:lnTo>
                <a:lnTo>
                  <a:pt x="898918" y="364515"/>
                </a:lnTo>
                <a:lnTo>
                  <a:pt x="942251" y="386092"/>
                </a:lnTo>
                <a:lnTo>
                  <a:pt x="984224" y="408876"/>
                </a:lnTo>
                <a:lnTo>
                  <a:pt x="976858" y="395605"/>
                </a:lnTo>
                <a:lnTo>
                  <a:pt x="967193" y="383933"/>
                </a:lnTo>
                <a:lnTo>
                  <a:pt x="958596" y="371513"/>
                </a:lnTo>
                <a:lnTo>
                  <a:pt x="954430" y="356031"/>
                </a:lnTo>
                <a:lnTo>
                  <a:pt x="1142250" y="402259"/>
                </a:lnTo>
                <a:lnTo>
                  <a:pt x="1191691" y="415429"/>
                </a:lnTo>
                <a:lnTo>
                  <a:pt x="1240421" y="429615"/>
                </a:lnTo>
                <a:lnTo>
                  <a:pt x="1287602" y="444995"/>
                </a:lnTo>
                <a:lnTo>
                  <a:pt x="1332369" y="461759"/>
                </a:lnTo>
                <a:lnTo>
                  <a:pt x="1373873" y="480110"/>
                </a:lnTo>
                <a:lnTo>
                  <a:pt x="1340586" y="480631"/>
                </a:lnTo>
                <a:lnTo>
                  <a:pt x="1307160" y="480656"/>
                </a:lnTo>
                <a:lnTo>
                  <a:pt x="1275842" y="478650"/>
                </a:lnTo>
                <a:lnTo>
                  <a:pt x="1248816" y="473049"/>
                </a:lnTo>
                <a:lnTo>
                  <a:pt x="1290091" y="499008"/>
                </a:lnTo>
                <a:lnTo>
                  <a:pt x="1333436" y="518769"/>
                </a:lnTo>
                <a:lnTo>
                  <a:pt x="1379613" y="535355"/>
                </a:lnTo>
                <a:lnTo>
                  <a:pt x="1429385" y="551815"/>
                </a:lnTo>
                <a:lnTo>
                  <a:pt x="1483499" y="571220"/>
                </a:lnTo>
                <a:lnTo>
                  <a:pt x="1483499" y="427215"/>
                </a:lnTo>
                <a:lnTo>
                  <a:pt x="1435811" y="416318"/>
                </a:lnTo>
                <a:lnTo>
                  <a:pt x="1419821" y="409740"/>
                </a:lnTo>
                <a:lnTo>
                  <a:pt x="1402422" y="402577"/>
                </a:lnTo>
                <a:lnTo>
                  <a:pt x="1369110" y="376504"/>
                </a:lnTo>
                <a:lnTo>
                  <a:pt x="1338503" y="389928"/>
                </a:lnTo>
                <a:lnTo>
                  <a:pt x="1300251" y="387883"/>
                </a:lnTo>
                <a:lnTo>
                  <a:pt x="1256550" y="376110"/>
                </a:lnTo>
                <a:lnTo>
                  <a:pt x="1222984" y="364883"/>
                </a:lnTo>
                <a:lnTo>
                  <a:pt x="1209548" y="360387"/>
                </a:lnTo>
                <a:lnTo>
                  <a:pt x="1161440" y="346456"/>
                </a:lnTo>
                <a:lnTo>
                  <a:pt x="1188186" y="327482"/>
                </a:lnTo>
                <a:lnTo>
                  <a:pt x="1224229" y="327545"/>
                </a:lnTo>
                <a:lnTo>
                  <a:pt x="1262037" y="339178"/>
                </a:lnTo>
                <a:lnTo>
                  <a:pt x="1294117" y="354914"/>
                </a:lnTo>
                <a:lnTo>
                  <a:pt x="1286941" y="339013"/>
                </a:lnTo>
                <a:lnTo>
                  <a:pt x="1282636" y="329476"/>
                </a:lnTo>
                <a:lnTo>
                  <a:pt x="1253782" y="316026"/>
                </a:lnTo>
                <a:lnTo>
                  <a:pt x="1222717" y="304114"/>
                </a:lnTo>
                <a:lnTo>
                  <a:pt x="1204569" y="283273"/>
                </a:lnTo>
                <a:lnTo>
                  <a:pt x="1251191" y="299466"/>
                </a:lnTo>
                <a:lnTo>
                  <a:pt x="1305433" y="310375"/>
                </a:lnTo>
                <a:lnTo>
                  <a:pt x="1353350" y="325666"/>
                </a:lnTo>
                <a:lnTo>
                  <a:pt x="1380998" y="355003"/>
                </a:lnTo>
                <a:lnTo>
                  <a:pt x="1371549" y="347789"/>
                </a:lnTo>
                <a:lnTo>
                  <a:pt x="1355217" y="341185"/>
                </a:lnTo>
                <a:lnTo>
                  <a:pt x="1338402" y="339051"/>
                </a:lnTo>
                <a:lnTo>
                  <a:pt x="1327467" y="345211"/>
                </a:lnTo>
                <a:lnTo>
                  <a:pt x="1371688" y="360908"/>
                </a:lnTo>
                <a:lnTo>
                  <a:pt x="1414399" y="368160"/>
                </a:lnTo>
                <a:lnTo>
                  <a:pt x="1455839" y="374523"/>
                </a:lnTo>
                <a:lnTo>
                  <a:pt x="1496212" y="387591"/>
                </a:lnTo>
                <a:lnTo>
                  <a:pt x="1535696" y="414870"/>
                </a:lnTo>
                <a:lnTo>
                  <a:pt x="1535696" y="0"/>
                </a:lnTo>
                <a:lnTo>
                  <a:pt x="814793" y="0"/>
                </a:lnTo>
                <a:lnTo>
                  <a:pt x="814793" y="298919"/>
                </a:lnTo>
                <a:lnTo>
                  <a:pt x="801662" y="307848"/>
                </a:lnTo>
                <a:lnTo>
                  <a:pt x="781443" y="306489"/>
                </a:lnTo>
                <a:lnTo>
                  <a:pt x="761072" y="296278"/>
                </a:lnTo>
                <a:lnTo>
                  <a:pt x="747458" y="278688"/>
                </a:lnTo>
                <a:lnTo>
                  <a:pt x="767410" y="281597"/>
                </a:lnTo>
                <a:lnTo>
                  <a:pt x="785050" y="286092"/>
                </a:lnTo>
                <a:lnTo>
                  <a:pt x="800735" y="291947"/>
                </a:lnTo>
                <a:lnTo>
                  <a:pt x="814793" y="298919"/>
                </a:lnTo>
                <a:lnTo>
                  <a:pt x="814793" y="0"/>
                </a:lnTo>
                <a:lnTo>
                  <a:pt x="0" y="0"/>
                </a:lnTo>
                <a:lnTo>
                  <a:pt x="15875" y="23025"/>
                </a:lnTo>
                <a:lnTo>
                  <a:pt x="39865" y="60680"/>
                </a:lnTo>
                <a:lnTo>
                  <a:pt x="65151" y="98348"/>
                </a:lnTo>
                <a:lnTo>
                  <a:pt x="94703" y="135597"/>
                </a:lnTo>
                <a:lnTo>
                  <a:pt x="91363" y="147916"/>
                </a:lnTo>
                <a:lnTo>
                  <a:pt x="93573" y="156362"/>
                </a:lnTo>
                <a:lnTo>
                  <a:pt x="96520" y="164388"/>
                </a:lnTo>
                <a:lnTo>
                  <a:pt x="95326" y="175221"/>
                </a:lnTo>
                <a:lnTo>
                  <a:pt x="140220" y="199097"/>
                </a:lnTo>
                <a:lnTo>
                  <a:pt x="182003" y="223113"/>
                </a:lnTo>
                <a:lnTo>
                  <a:pt x="260667" y="270573"/>
                </a:lnTo>
                <a:lnTo>
                  <a:pt x="299783" y="293522"/>
                </a:lnTo>
                <a:lnTo>
                  <a:pt x="340245" y="315607"/>
                </a:lnTo>
                <a:lnTo>
                  <a:pt x="383133" y="336588"/>
                </a:lnTo>
                <a:lnTo>
                  <a:pt x="429590" y="356209"/>
                </a:lnTo>
                <a:lnTo>
                  <a:pt x="480707" y="374218"/>
                </a:lnTo>
                <a:lnTo>
                  <a:pt x="537616" y="390372"/>
                </a:lnTo>
                <a:lnTo>
                  <a:pt x="522160" y="364921"/>
                </a:lnTo>
                <a:lnTo>
                  <a:pt x="496138" y="344525"/>
                </a:lnTo>
                <a:lnTo>
                  <a:pt x="470738" y="327583"/>
                </a:lnTo>
                <a:lnTo>
                  <a:pt x="457123" y="312470"/>
                </a:lnTo>
                <a:lnTo>
                  <a:pt x="505333" y="320789"/>
                </a:lnTo>
                <a:lnTo>
                  <a:pt x="553897" y="332549"/>
                </a:lnTo>
                <a:lnTo>
                  <a:pt x="602818" y="347192"/>
                </a:lnTo>
                <a:lnTo>
                  <a:pt x="652081" y="364172"/>
                </a:lnTo>
                <a:lnTo>
                  <a:pt x="701662" y="382943"/>
                </a:lnTo>
                <a:lnTo>
                  <a:pt x="751560" y="402971"/>
                </a:lnTo>
                <a:lnTo>
                  <a:pt x="902970" y="465048"/>
                </a:lnTo>
                <a:lnTo>
                  <a:pt x="951064" y="485711"/>
                </a:lnTo>
                <a:lnTo>
                  <a:pt x="997915" y="508368"/>
                </a:lnTo>
                <a:lnTo>
                  <a:pt x="1090079" y="555663"/>
                </a:lnTo>
                <a:lnTo>
                  <a:pt x="1136484" y="578319"/>
                </a:lnTo>
                <a:lnTo>
                  <a:pt x="1183830" y="598995"/>
                </a:lnTo>
                <a:lnTo>
                  <a:pt x="1232662" y="616699"/>
                </a:lnTo>
                <a:lnTo>
                  <a:pt x="1283512" y="630428"/>
                </a:lnTo>
                <a:lnTo>
                  <a:pt x="1336954" y="639203"/>
                </a:lnTo>
                <a:lnTo>
                  <a:pt x="1356969" y="658418"/>
                </a:lnTo>
                <a:lnTo>
                  <a:pt x="1380998" y="666102"/>
                </a:lnTo>
                <a:lnTo>
                  <a:pt x="1407134" y="668693"/>
                </a:lnTo>
                <a:lnTo>
                  <a:pt x="1433499" y="672617"/>
                </a:lnTo>
                <a:lnTo>
                  <a:pt x="1479207" y="685177"/>
                </a:lnTo>
                <a:lnTo>
                  <a:pt x="1526032" y="699223"/>
                </a:lnTo>
                <a:lnTo>
                  <a:pt x="1573657" y="714616"/>
                </a:lnTo>
                <a:lnTo>
                  <a:pt x="1621764" y="731240"/>
                </a:lnTo>
                <a:lnTo>
                  <a:pt x="1670037" y="748944"/>
                </a:lnTo>
                <a:lnTo>
                  <a:pt x="1718144" y="767600"/>
                </a:lnTo>
                <a:lnTo>
                  <a:pt x="1765782" y="787069"/>
                </a:lnTo>
                <a:lnTo>
                  <a:pt x="1812607" y="807237"/>
                </a:lnTo>
                <a:lnTo>
                  <a:pt x="1858327" y="827938"/>
                </a:lnTo>
                <a:lnTo>
                  <a:pt x="1902587" y="849071"/>
                </a:lnTo>
                <a:lnTo>
                  <a:pt x="1945093" y="870470"/>
                </a:lnTo>
                <a:lnTo>
                  <a:pt x="1985518" y="892022"/>
                </a:lnTo>
                <a:lnTo>
                  <a:pt x="2007730" y="901115"/>
                </a:lnTo>
                <a:lnTo>
                  <a:pt x="2031238" y="906272"/>
                </a:lnTo>
                <a:lnTo>
                  <a:pt x="2052916" y="908138"/>
                </a:lnTo>
                <a:lnTo>
                  <a:pt x="2069604" y="907402"/>
                </a:lnTo>
                <a:lnTo>
                  <a:pt x="2111857" y="934605"/>
                </a:lnTo>
                <a:lnTo>
                  <a:pt x="2166239" y="954976"/>
                </a:lnTo>
                <a:lnTo>
                  <a:pt x="2192210" y="962215"/>
                </a:lnTo>
                <a:lnTo>
                  <a:pt x="2270353" y="976503"/>
                </a:lnTo>
                <a:lnTo>
                  <a:pt x="2271598" y="970419"/>
                </a:lnTo>
                <a:lnTo>
                  <a:pt x="2272741" y="964679"/>
                </a:lnTo>
                <a:lnTo>
                  <a:pt x="2275967" y="957338"/>
                </a:lnTo>
                <a:lnTo>
                  <a:pt x="2282101" y="954163"/>
                </a:lnTo>
                <a:lnTo>
                  <a:pt x="2374874" y="986612"/>
                </a:lnTo>
                <a:lnTo>
                  <a:pt x="2425293" y="1001560"/>
                </a:lnTo>
                <a:lnTo>
                  <a:pt x="2475725" y="1011732"/>
                </a:lnTo>
                <a:lnTo>
                  <a:pt x="2523769" y="1014107"/>
                </a:lnTo>
                <a:lnTo>
                  <a:pt x="2517190" y="1008659"/>
                </a:lnTo>
                <a:lnTo>
                  <a:pt x="2508910" y="1004366"/>
                </a:lnTo>
                <a:lnTo>
                  <a:pt x="2503373" y="998181"/>
                </a:lnTo>
                <a:lnTo>
                  <a:pt x="2503894" y="994714"/>
                </a:lnTo>
                <a:lnTo>
                  <a:pt x="2505037" y="987018"/>
                </a:lnTo>
                <a:lnTo>
                  <a:pt x="2552166" y="1004608"/>
                </a:lnTo>
                <a:lnTo>
                  <a:pt x="2600947" y="1024674"/>
                </a:lnTo>
                <a:lnTo>
                  <a:pt x="2650032" y="1042644"/>
                </a:lnTo>
                <a:lnTo>
                  <a:pt x="2698077" y="1053934"/>
                </a:lnTo>
                <a:lnTo>
                  <a:pt x="2691028" y="1047102"/>
                </a:lnTo>
                <a:lnTo>
                  <a:pt x="2683687" y="1040472"/>
                </a:lnTo>
                <a:lnTo>
                  <a:pt x="2676944" y="1033462"/>
                </a:lnTo>
                <a:lnTo>
                  <a:pt x="2671711" y="1025436"/>
                </a:lnTo>
                <a:lnTo>
                  <a:pt x="2693720" y="1021499"/>
                </a:lnTo>
                <a:lnTo>
                  <a:pt x="2721889" y="1016469"/>
                </a:lnTo>
                <a:lnTo>
                  <a:pt x="2764625" y="1011415"/>
                </a:lnTo>
                <a:lnTo>
                  <a:pt x="2804845" y="1012596"/>
                </a:lnTo>
                <a:lnTo>
                  <a:pt x="2847492" y="1022350"/>
                </a:lnTo>
                <a:lnTo>
                  <a:pt x="2897492" y="1043000"/>
                </a:lnTo>
                <a:lnTo>
                  <a:pt x="2903715" y="1030668"/>
                </a:lnTo>
                <a:lnTo>
                  <a:pt x="2909468" y="1019263"/>
                </a:lnTo>
                <a:lnTo>
                  <a:pt x="2929001" y="1006449"/>
                </a:lnTo>
                <a:lnTo>
                  <a:pt x="2955887" y="1004290"/>
                </a:lnTo>
                <a:lnTo>
                  <a:pt x="2988119" y="1012075"/>
                </a:lnTo>
                <a:lnTo>
                  <a:pt x="2988119" y="1010183"/>
                </a:lnTo>
                <a:lnTo>
                  <a:pt x="2988119" y="609346"/>
                </a:lnTo>
                <a:lnTo>
                  <a:pt x="2988119" y="0"/>
                </a:lnTo>
                <a:close/>
              </a:path>
            </a:pathLst>
          </a:custGeom>
          <a:solidFill>
            <a:srgbClr val="FFD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1803" y="5"/>
            <a:ext cx="7630159" cy="10298430"/>
            <a:chOff x="-1803" y="5"/>
            <a:chExt cx="7630159" cy="10298430"/>
          </a:xfrm>
        </p:grpSpPr>
        <p:sp>
          <p:nvSpPr>
            <p:cNvPr id="5" name="object 5"/>
            <p:cNvSpPr/>
            <p:nvPr/>
          </p:nvSpPr>
          <p:spPr>
            <a:xfrm>
              <a:off x="0" y="5"/>
              <a:ext cx="7628255" cy="10287000"/>
            </a:xfrm>
            <a:custGeom>
              <a:avLst/>
              <a:gdLst/>
              <a:ahLst/>
              <a:cxnLst/>
              <a:rect l="l" t="t" r="r" b="b"/>
              <a:pathLst>
                <a:path w="7628255" h="10287000">
                  <a:moveTo>
                    <a:pt x="0" y="10286994"/>
                  </a:moveTo>
                  <a:lnTo>
                    <a:pt x="0" y="0"/>
                  </a:lnTo>
                  <a:lnTo>
                    <a:pt x="7627794" y="0"/>
                  </a:lnTo>
                  <a:lnTo>
                    <a:pt x="7627794" y="10286994"/>
                  </a:lnTo>
                  <a:lnTo>
                    <a:pt x="0" y="10286994"/>
                  </a:lnTo>
                  <a:close/>
                </a:path>
              </a:pathLst>
            </a:custGeom>
            <a:solidFill>
              <a:srgbClr val="7EA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03" y="8312799"/>
              <a:ext cx="5023725" cy="1985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789980"/>
              <a:ext cx="5695949" cy="670559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8656655" y="2181230"/>
            <a:ext cx="2153920" cy="148590"/>
          </a:xfrm>
          <a:custGeom>
            <a:avLst/>
            <a:gdLst/>
            <a:ahLst/>
            <a:cxnLst/>
            <a:rect l="l" t="t" r="r" b="b"/>
            <a:pathLst>
              <a:path w="2153920" h="148589">
                <a:moveTo>
                  <a:pt x="2153733" y="148192"/>
                </a:moveTo>
                <a:lnTo>
                  <a:pt x="0" y="148192"/>
                </a:lnTo>
                <a:lnTo>
                  <a:pt x="0" y="0"/>
                </a:lnTo>
                <a:lnTo>
                  <a:pt x="2153733" y="0"/>
                </a:lnTo>
                <a:lnTo>
                  <a:pt x="2153733" y="148192"/>
                </a:lnTo>
                <a:close/>
              </a:path>
            </a:pathLst>
          </a:custGeom>
          <a:solidFill>
            <a:srgbClr val="7E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7122" y="723939"/>
            <a:ext cx="6240145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spc="385" dirty="0"/>
              <a:t>VOWEL</a:t>
            </a:r>
            <a:r>
              <a:rPr sz="5700" spc="145" dirty="0"/>
              <a:t> </a:t>
            </a:r>
            <a:r>
              <a:rPr sz="5700" spc="135" dirty="0"/>
              <a:t>LENGTH</a:t>
            </a:r>
            <a:endParaRPr sz="5700"/>
          </a:p>
        </p:txBody>
      </p:sp>
      <p:sp>
        <p:nvSpPr>
          <p:cNvPr id="10" name="object 10"/>
          <p:cNvSpPr txBox="1"/>
          <p:nvPr/>
        </p:nvSpPr>
        <p:spPr>
          <a:xfrm>
            <a:off x="8643955" y="2802177"/>
            <a:ext cx="7014209" cy="64154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193925" algn="l"/>
                <a:tab pos="3275965" algn="l"/>
                <a:tab pos="5579110" algn="l"/>
              </a:tabLst>
            </a:pPr>
            <a:r>
              <a:rPr sz="3000" b="1" spc="434" dirty="0">
                <a:solidFill>
                  <a:srgbClr val="7E4525"/>
                </a:solidFill>
                <a:latin typeface="Arial"/>
                <a:cs typeface="Arial"/>
              </a:rPr>
              <a:t>VOWELS	</a:t>
            </a:r>
            <a:r>
              <a:rPr sz="3000" b="1" spc="210" dirty="0">
                <a:solidFill>
                  <a:srgbClr val="7E4525"/>
                </a:solidFill>
                <a:latin typeface="Arial"/>
                <a:cs typeface="Arial"/>
              </a:rPr>
              <a:t>ARE	</a:t>
            </a:r>
            <a:r>
              <a:rPr sz="3000" b="1" spc="295" dirty="0">
                <a:solidFill>
                  <a:srgbClr val="7E4525"/>
                </a:solidFill>
                <a:latin typeface="Arial"/>
                <a:cs typeface="Arial"/>
              </a:rPr>
              <a:t>CAPABLE	</a:t>
            </a:r>
            <a:r>
              <a:rPr sz="3000" b="1" spc="265" dirty="0">
                <a:solidFill>
                  <a:srgbClr val="7E4525"/>
                </a:solidFill>
                <a:latin typeface="Arial"/>
                <a:cs typeface="Arial"/>
              </a:rPr>
              <a:t>OF</a:t>
            </a:r>
            <a:endParaRPr sz="3000">
              <a:latin typeface="Arial"/>
              <a:cs typeface="Arial"/>
            </a:endParaRPr>
          </a:p>
          <a:p>
            <a:pPr marL="12700" marR="125730">
              <a:lnSpc>
                <a:spcPct val="116700"/>
              </a:lnSpc>
              <a:tabLst>
                <a:tab pos="1617345" algn="l"/>
                <a:tab pos="2115185" algn="l"/>
                <a:tab pos="2965450" algn="l"/>
                <a:tab pos="3460750" algn="l"/>
                <a:tab pos="4566285" algn="l"/>
                <a:tab pos="6580505" algn="l"/>
              </a:tabLst>
            </a:pPr>
            <a:r>
              <a:rPr sz="3000" b="1" spc="195" dirty="0">
                <a:solidFill>
                  <a:srgbClr val="7E4525"/>
                </a:solidFill>
                <a:latin typeface="Arial"/>
                <a:cs typeface="Arial"/>
              </a:rPr>
              <a:t>B</a:t>
            </a:r>
            <a:r>
              <a:rPr sz="3000" b="1" spc="100" dirty="0">
                <a:solidFill>
                  <a:srgbClr val="7E4525"/>
                </a:solidFill>
                <a:latin typeface="Arial"/>
                <a:cs typeface="Arial"/>
              </a:rPr>
              <a:t>E</a:t>
            </a:r>
            <a:r>
              <a:rPr sz="3000" b="1" spc="450" dirty="0">
                <a:solidFill>
                  <a:srgbClr val="7E4525"/>
                </a:solidFill>
                <a:latin typeface="Arial"/>
                <a:cs typeface="Arial"/>
              </a:rPr>
              <a:t>I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155" dirty="0">
                <a:solidFill>
                  <a:srgbClr val="7E4525"/>
                </a:solidFill>
                <a:latin typeface="Arial"/>
                <a:cs typeface="Arial"/>
              </a:rPr>
              <a:t>G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455" dirty="0">
                <a:solidFill>
                  <a:srgbClr val="7E4525"/>
                </a:solidFill>
                <a:latin typeface="Arial"/>
                <a:cs typeface="Arial"/>
              </a:rPr>
              <a:t>C</a:t>
            </a:r>
            <a:r>
              <a:rPr sz="3000" b="1" spc="660" dirty="0">
                <a:solidFill>
                  <a:srgbClr val="7E4525"/>
                </a:solidFill>
                <a:latin typeface="Arial"/>
                <a:cs typeface="Arial"/>
              </a:rPr>
              <a:t>O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315" dirty="0">
                <a:solidFill>
                  <a:srgbClr val="7E4525"/>
                </a:solidFill>
                <a:latin typeface="Arial"/>
                <a:cs typeface="Arial"/>
              </a:rPr>
              <a:t>T</a:t>
            </a:r>
            <a:r>
              <a:rPr sz="3000" b="1" spc="450" dirty="0">
                <a:solidFill>
                  <a:srgbClr val="7E4525"/>
                </a:solidFill>
                <a:latin typeface="Arial"/>
                <a:cs typeface="Arial"/>
              </a:rPr>
              <a:t>I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430" dirty="0">
                <a:solidFill>
                  <a:srgbClr val="7E4525"/>
                </a:solidFill>
                <a:latin typeface="Arial"/>
                <a:cs typeface="Arial"/>
              </a:rPr>
              <a:t>U</a:t>
            </a:r>
            <a:r>
              <a:rPr sz="3000" b="1" spc="100" dirty="0">
                <a:solidFill>
                  <a:srgbClr val="7E4525"/>
                </a:solidFill>
                <a:latin typeface="Arial"/>
                <a:cs typeface="Arial"/>
              </a:rPr>
              <a:t>E</a:t>
            </a:r>
            <a:r>
              <a:rPr sz="3000" b="1" spc="50" dirty="0">
                <a:solidFill>
                  <a:srgbClr val="7E4525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409" dirty="0">
                <a:solidFill>
                  <a:srgbClr val="7E4525"/>
                </a:solidFill>
                <a:latin typeface="Arial"/>
                <a:cs typeface="Arial"/>
              </a:rPr>
              <a:t>D</a:t>
            </a:r>
            <a:r>
              <a:rPr sz="3000" b="1" spc="430" dirty="0">
                <a:solidFill>
                  <a:srgbClr val="7E4525"/>
                </a:solidFill>
                <a:latin typeface="Arial"/>
                <a:cs typeface="Arial"/>
              </a:rPr>
              <a:t>U</a:t>
            </a:r>
            <a:r>
              <a:rPr sz="3000" b="1" spc="345" dirty="0">
                <a:solidFill>
                  <a:srgbClr val="7E4525"/>
                </a:solidFill>
                <a:latin typeface="Arial"/>
                <a:cs typeface="Arial"/>
              </a:rPr>
              <a:t>R</a:t>
            </a:r>
            <a:r>
              <a:rPr sz="3000" b="1" spc="450" dirty="0">
                <a:solidFill>
                  <a:srgbClr val="7E4525"/>
                </a:solidFill>
                <a:latin typeface="Arial"/>
                <a:cs typeface="Arial"/>
              </a:rPr>
              <a:t>I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155" dirty="0">
                <a:solidFill>
                  <a:srgbClr val="7E4525"/>
                </a:solidFill>
                <a:latin typeface="Arial"/>
                <a:cs typeface="Arial"/>
              </a:rPr>
              <a:t>G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110" dirty="0">
                <a:solidFill>
                  <a:srgbClr val="7E4525"/>
                </a:solidFill>
                <a:latin typeface="Arial"/>
                <a:cs typeface="Arial"/>
              </a:rPr>
              <a:t>A  </a:t>
            </a:r>
            <a:r>
              <a:rPr sz="3000" b="1" spc="360" dirty="0">
                <a:solidFill>
                  <a:srgbClr val="7E4525"/>
                </a:solidFill>
                <a:latin typeface="Arial"/>
                <a:cs typeface="Arial"/>
              </a:rPr>
              <a:t>LONGER	</a:t>
            </a:r>
            <a:r>
              <a:rPr sz="3000" b="1" spc="325" dirty="0">
                <a:solidFill>
                  <a:srgbClr val="7E4525"/>
                </a:solidFill>
                <a:latin typeface="Arial"/>
                <a:cs typeface="Arial"/>
              </a:rPr>
              <a:t>OR	</a:t>
            </a:r>
            <a:r>
              <a:rPr sz="3000" b="1" spc="190" dirty="0">
                <a:solidFill>
                  <a:srgbClr val="7E4525"/>
                </a:solidFill>
                <a:latin typeface="Arial"/>
                <a:cs typeface="Arial"/>
              </a:rPr>
              <a:t>A	</a:t>
            </a:r>
            <a:r>
              <a:rPr sz="3000" b="1" spc="325" dirty="0">
                <a:solidFill>
                  <a:srgbClr val="7E4525"/>
                </a:solidFill>
                <a:latin typeface="Arial"/>
                <a:cs typeface="Arial"/>
              </a:rPr>
              <a:t>SHORTER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100580" algn="l"/>
                <a:tab pos="3119120" algn="l"/>
              </a:tabLst>
            </a:pPr>
            <a:r>
              <a:rPr sz="3000" b="1" spc="365" dirty="0">
                <a:solidFill>
                  <a:srgbClr val="7E4525"/>
                </a:solidFill>
                <a:latin typeface="Arial"/>
                <a:cs typeface="Arial"/>
              </a:rPr>
              <a:t>PERIOD.	</a:t>
            </a:r>
            <a:r>
              <a:rPr sz="3000" b="1" spc="210" dirty="0">
                <a:solidFill>
                  <a:srgbClr val="7E4525"/>
                </a:solidFill>
                <a:latin typeface="Arial"/>
                <a:cs typeface="Arial"/>
              </a:rPr>
              <a:t>ALL	</a:t>
            </a:r>
            <a:r>
              <a:rPr sz="3000" b="1" spc="355" dirty="0">
                <a:solidFill>
                  <a:srgbClr val="7E4525"/>
                </a:solidFill>
                <a:latin typeface="Arial"/>
                <a:cs typeface="Arial"/>
              </a:rPr>
              <a:t>ENGLISH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tabLst>
                <a:tab pos="1094105" algn="l"/>
                <a:tab pos="2193925" algn="l"/>
                <a:tab pos="3166745" algn="l"/>
                <a:tab pos="4495800" algn="l"/>
                <a:tab pos="6012180" algn="l"/>
              </a:tabLst>
            </a:pPr>
            <a:r>
              <a:rPr sz="3000" b="1" spc="715" dirty="0">
                <a:solidFill>
                  <a:srgbClr val="7E4525"/>
                </a:solidFill>
                <a:latin typeface="Arial"/>
                <a:cs typeface="Arial"/>
              </a:rPr>
              <a:t>V</a:t>
            </a:r>
            <a:r>
              <a:rPr sz="3000" b="1" spc="660" dirty="0">
                <a:solidFill>
                  <a:srgbClr val="7E4525"/>
                </a:solidFill>
                <a:latin typeface="Arial"/>
                <a:cs typeface="Arial"/>
              </a:rPr>
              <a:t>O</a:t>
            </a:r>
            <a:r>
              <a:rPr sz="3000" b="1" spc="894" dirty="0">
                <a:solidFill>
                  <a:srgbClr val="7E4525"/>
                </a:solidFill>
                <a:latin typeface="Arial"/>
                <a:cs typeface="Arial"/>
              </a:rPr>
              <a:t>W</a:t>
            </a:r>
            <a:r>
              <a:rPr sz="3000" b="1" spc="100" dirty="0">
                <a:solidFill>
                  <a:srgbClr val="7E4525"/>
                </a:solidFill>
                <a:latin typeface="Arial"/>
                <a:cs typeface="Arial"/>
              </a:rPr>
              <a:t>E</a:t>
            </a:r>
            <a:r>
              <a:rPr sz="3000" b="1" spc="225" dirty="0">
                <a:solidFill>
                  <a:srgbClr val="7E4525"/>
                </a:solidFill>
                <a:latin typeface="Arial"/>
                <a:cs typeface="Arial"/>
              </a:rPr>
              <a:t>L</a:t>
            </a:r>
            <a:r>
              <a:rPr sz="3000" b="1" spc="20" dirty="0">
                <a:solidFill>
                  <a:srgbClr val="7E4525"/>
                </a:solidFill>
                <a:latin typeface="Arial"/>
                <a:cs typeface="Arial"/>
              </a:rPr>
              <a:t>S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210" dirty="0">
                <a:solidFill>
                  <a:srgbClr val="7E4525"/>
                </a:solidFill>
                <a:latin typeface="Arial"/>
                <a:cs typeface="Arial"/>
              </a:rPr>
              <a:t>(</a:t>
            </a:r>
            <a:r>
              <a:rPr sz="3000" b="1" spc="-475" dirty="0">
                <a:solidFill>
                  <a:srgbClr val="7E4525"/>
                </a:solidFill>
                <a:latin typeface="Arial"/>
                <a:cs typeface="Arial"/>
              </a:rPr>
              <a:t> </a:t>
            </a:r>
            <a:r>
              <a:rPr sz="3000" b="1" spc="705" dirty="0">
                <a:solidFill>
                  <a:srgbClr val="7E4525"/>
                </a:solidFill>
                <a:latin typeface="Arial"/>
                <a:cs typeface="Arial"/>
              </a:rPr>
              <a:t>M</a:t>
            </a:r>
            <a:r>
              <a:rPr sz="3000" b="1" spc="660" dirty="0">
                <a:solidFill>
                  <a:srgbClr val="7E4525"/>
                </a:solidFill>
                <a:latin typeface="Arial"/>
                <a:cs typeface="Arial"/>
              </a:rPr>
              <a:t>O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660" dirty="0">
                <a:solidFill>
                  <a:srgbClr val="7E4525"/>
                </a:solidFill>
                <a:latin typeface="Arial"/>
                <a:cs typeface="Arial"/>
              </a:rPr>
              <a:t>O</a:t>
            </a:r>
            <a:r>
              <a:rPr sz="3000" b="1" spc="360" dirty="0">
                <a:solidFill>
                  <a:srgbClr val="7E4525"/>
                </a:solidFill>
                <a:latin typeface="Arial"/>
                <a:cs typeface="Arial"/>
              </a:rPr>
              <a:t>P</a:t>
            </a:r>
            <a:r>
              <a:rPr sz="3000" b="1" spc="484" dirty="0">
                <a:solidFill>
                  <a:srgbClr val="7E4525"/>
                </a:solidFill>
                <a:latin typeface="Arial"/>
                <a:cs typeface="Arial"/>
              </a:rPr>
              <a:t>H</a:t>
            </a:r>
            <a:r>
              <a:rPr sz="3000" b="1" spc="315" dirty="0">
                <a:solidFill>
                  <a:srgbClr val="7E4525"/>
                </a:solidFill>
                <a:latin typeface="Arial"/>
                <a:cs typeface="Arial"/>
              </a:rPr>
              <a:t>T</a:t>
            </a:r>
            <a:r>
              <a:rPr sz="3000" b="1" spc="484" dirty="0">
                <a:solidFill>
                  <a:srgbClr val="7E4525"/>
                </a:solidFill>
                <a:latin typeface="Arial"/>
                <a:cs typeface="Arial"/>
              </a:rPr>
              <a:t>H</a:t>
            </a:r>
            <a:r>
              <a:rPr sz="3000" b="1" spc="660" dirty="0">
                <a:solidFill>
                  <a:srgbClr val="7E4525"/>
                </a:solidFill>
                <a:latin typeface="Arial"/>
                <a:cs typeface="Arial"/>
              </a:rPr>
              <a:t>O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515" dirty="0">
                <a:solidFill>
                  <a:srgbClr val="7E4525"/>
                </a:solidFill>
                <a:latin typeface="Arial"/>
                <a:cs typeface="Arial"/>
              </a:rPr>
              <a:t>G</a:t>
            </a:r>
            <a:r>
              <a:rPr sz="3000" b="1" spc="380" dirty="0">
                <a:solidFill>
                  <a:srgbClr val="7E4525"/>
                </a:solidFill>
                <a:latin typeface="Arial"/>
                <a:cs typeface="Arial"/>
              </a:rPr>
              <a:t>S</a:t>
            </a:r>
            <a:r>
              <a:rPr sz="3000" b="1" spc="185" dirty="0">
                <a:solidFill>
                  <a:srgbClr val="7E4525"/>
                </a:solidFill>
                <a:latin typeface="Arial"/>
                <a:cs typeface="Arial"/>
              </a:rPr>
              <a:t>)  </a:t>
            </a:r>
            <a:r>
              <a:rPr sz="3000" b="1" spc="550" dirty="0">
                <a:solidFill>
                  <a:srgbClr val="7E4525"/>
                </a:solidFill>
                <a:latin typeface="Arial"/>
                <a:cs typeface="Arial"/>
              </a:rPr>
              <a:t>A</a:t>
            </a:r>
            <a:r>
              <a:rPr sz="3000" b="1" spc="345" dirty="0">
                <a:solidFill>
                  <a:srgbClr val="7E4525"/>
                </a:solidFill>
                <a:latin typeface="Arial"/>
                <a:cs typeface="Arial"/>
              </a:rPr>
              <a:t>R</a:t>
            </a:r>
            <a:r>
              <a:rPr sz="3000" b="1" spc="-260" dirty="0">
                <a:solidFill>
                  <a:srgbClr val="7E4525"/>
                </a:solidFill>
                <a:latin typeface="Arial"/>
                <a:cs typeface="Arial"/>
              </a:rPr>
              <a:t>E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409" dirty="0">
                <a:solidFill>
                  <a:srgbClr val="7E4525"/>
                </a:solidFill>
                <a:latin typeface="Arial"/>
                <a:cs typeface="Arial"/>
              </a:rPr>
              <a:t>D</a:t>
            </a:r>
            <a:r>
              <a:rPr sz="3000" b="1" spc="450" dirty="0">
                <a:solidFill>
                  <a:srgbClr val="7E4525"/>
                </a:solidFill>
                <a:latin typeface="Arial"/>
                <a:cs typeface="Arial"/>
              </a:rPr>
              <a:t>I</a:t>
            </a:r>
            <a:r>
              <a:rPr sz="3000" b="1" spc="715" dirty="0">
                <a:solidFill>
                  <a:srgbClr val="7E4525"/>
                </a:solidFill>
                <a:latin typeface="Arial"/>
                <a:cs typeface="Arial"/>
              </a:rPr>
              <a:t>V</a:t>
            </a:r>
            <a:r>
              <a:rPr sz="3000" b="1" spc="450" dirty="0">
                <a:solidFill>
                  <a:srgbClr val="7E4525"/>
                </a:solidFill>
                <a:latin typeface="Arial"/>
                <a:cs typeface="Arial"/>
              </a:rPr>
              <a:t>I</a:t>
            </a:r>
            <a:r>
              <a:rPr sz="3000" b="1" spc="409" dirty="0">
                <a:solidFill>
                  <a:srgbClr val="7E4525"/>
                </a:solidFill>
                <a:latin typeface="Arial"/>
                <a:cs typeface="Arial"/>
              </a:rPr>
              <a:t>D</a:t>
            </a:r>
            <a:r>
              <a:rPr sz="3000" b="1" spc="100" dirty="0">
                <a:solidFill>
                  <a:srgbClr val="7E4525"/>
                </a:solidFill>
                <a:latin typeface="Arial"/>
                <a:cs typeface="Arial"/>
              </a:rPr>
              <a:t>E</a:t>
            </a:r>
            <a:r>
              <a:rPr sz="3000" b="1" spc="50" dirty="0">
                <a:solidFill>
                  <a:srgbClr val="7E4525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450" dirty="0">
                <a:solidFill>
                  <a:srgbClr val="7E4525"/>
                </a:solidFill>
                <a:latin typeface="Arial"/>
                <a:cs typeface="Arial"/>
              </a:rPr>
              <a:t>I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315" dirty="0">
                <a:solidFill>
                  <a:srgbClr val="7E4525"/>
                </a:solidFill>
                <a:latin typeface="Arial"/>
                <a:cs typeface="Arial"/>
              </a:rPr>
              <a:t>T</a:t>
            </a:r>
            <a:r>
              <a:rPr sz="3000" b="1" spc="300" dirty="0">
                <a:solidFill>
                  <a:srgbClr val="7E4525"/>
                </a:solidFill>
                <a:latin typeface="Arial"/>
                <a:cs typeface="Arial"/>
              </a:rPr>
              <a:t>O</a:t>
            </a:r>
            <a:r>
              <a:rPr sz="3000" b="1" dirty="0">
                <a:solidFill>
                  <a:srgbClr val="7E4525"/>
                </a:solidFill>
                <a:latin typeface="Arial"/>
                <a:cs typeface="Arial"/>
              </a:rPr>
              <a:t>	</a:t>
            </a:r>
            <a:r>
              <a:rPr sz="3000" b="1" spc="225" dirty="0">
                <a:solidFill>
                  <a:srgbClr val="CC0403"/>
                </a:solidFill>
                <a:latin typeface="Arial"/>
                <a:cs typeface="Arial"/>
              </a:rPr>
              <a:t>L</a:t>
            </a:r>
            <a:r>
              <a:rPr sz="3000" b="1" spc="660" dirty="0">
                <a:solidFill>
                  <a:srgbClr val="CC0403"/>
                </a:solidFill>
                <a:latin typeface="Arial"/>
                <a:cs typeface="Arial"/>
              </a:rPr>
              <a:t>O</a:t>
            </a:r>
            <a:r>
              <a:rPr sz="3000" b="1" spc="675" dirty="0">
                <a:solidFill>
                  <a:srgbClr val="CC0403"/>
                </a:solidFill>
                <a:latin typeface="Arial"/>
                <a:cs typeface="Arial"/>
              </a:rPr>
              <a:t>N</a:t>
            </a:r>
            <a:r>
              <a:rPr sz="3000" b="1" spc="155" dirty="0">
                <a:solidFill>
                  <a:srgbClr val="CC0403"/>
                </a:solidFill>
                <a:latin typeface="Arial"/>
                <a:cs typeface="Arial"/>
              </a:rPr>
              <a:t>G</a:t>
            </a:r>
            <a:r>
              <a:rPr sz="3000" b="1" dirty="0">
                <a:solidFill>
                  <a:srgbClr val="CC0403"/>
                </a:solidFill>
                <a:latin typeface="Arial"/>
                <a:cs typeface="Arial"/>
              </a:rPr>
              <a:t>	</a:t>
            </a:r>
            <a:r>
              <a:rPr sz="3000" b="1" spc="550" dirty="0">
                <a:solidFill>
                  <a:srgbClr val="7E4525"/>
                </a:solidFill>
                <a:latin typeface="Arial"/>
                <a:cs typeface="Arial"/>
              </a:rPr>
              <a:t>A</a:t>
            </a:r>
            <a:r>
              <a:rPr sz="3000" b="1" spc="675" dirty="0">
                <a:solidFill>
                  <a:srgbClr val="7E4525"/>
                </a:solidFill>
                <a:latin typeface="Arial"/>
                <a:cs typeface="Arial"/>
              </a:rPr>
              <a:t>N</a:t>
            </a:r>
            <a:r>
              <a:rPr sz="3000" b="1" spc="30" dirty="0">
                <a:solidFill>
                  <a:srgbClr val="7E4525"/>
                </a:solidFill>
                <a:latin typeface="Arial"/>
                <a:cs typeface="Arial"/>
              </a:rPr>
              <a:t>D  </a:t>
            </a:r>
            <a:r>
              <a:rPr sz="3000" b="1" spc="400" dirty="0">
                <a:solidFill>
                  <a:srgbClr val="CC0403"/>
                </a:solidFill>
                <a:latin typeface="Arial"/>
                <a:cs typeface="Arial"/>
              </a:rPr>
              <a:t>SHORT</a:t>
            </a:r>
            <a:r>
              <a:rPr sz="3000" b="1" spc="400" dirty="0">
                <a:solidFill>
                  <a:srgbClr val="7E4525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Arial"/>
              <a:cs typeface="Arial"/>
            </a:endParaRPr>
          </a:p>
          <a:p>
            <a:pPr marL="12700" marR="504825">
              <a:lnSpc>
                <a:spcPct val="132100"/>
              </a:lnSpc>
            </a:pPr>
            <a:r>
              <a:rPr sz="2700" b="1" spc="195" dirty="0">
                <a:solidFill>
                  <a:srgbClr val="E88F59"/>
                </a:solidFill>
                <a:latin typeface="Arial"/>
                <a:cs typeface="Arial"/>
              </a:rPr>
              <a:t>LONG</a:t>
            </a:r>
            <a:r>
              <a:rPr sz="2700" b="1" spc="13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700" b="1" spc="180" dirty="0">
                <a:solidFill>
                  <a:srgbClr val="E88F59"/>
                </a:solidFill>
                <a:latin typeface="Arial"/>
                <a:cs typeface="Arial"/>
              </a:rPr>
              <a:t>VOWELS</a:t>
            </a:r>
            <a:r>
              <a:rPr sz="2700" b="1" spc="14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700" b="1" spc="45" dirty="0">
                <a:solidFill>
                  <a:srgbClr val="E88F59"/>
                </a:solidFill>
                <a:latin typeface="Arial"/>
                <a:cs typeface="Arial"/>
              </a:rPr>
              <a:t>ARE</a:t>
            </a:r>
            <a:r>
              <a:rPr sz="2700" b="1" spc="45" dirty="0">
                <a:solidFill>
                  <a:srgbClr val="CC0403"/>
                </a:solidFill>
                <a:latin typeface="Arial"/>
                <a:cs typeface="Arial"/>
              </a:rPr>
              <a:t>:</a:t>
            </a:r>
            <a:r>
              <a:rPr sz="2700" b="1" spc="14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40" dirty="0">
                <a:solidFill>
                  <a:srgbClr val="CC0403"/>
                </a:solidFill>
                <a:latin typeface="Arial"/>
                <a:cs typeface="Arial"/>
              </a:rPr>
              <a:t>[I:],</a:t>
            </a:r>
            <a:r>
              <a:rPr sz="2700" b="1" spc="14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60" dirty="0">
                <a:solidFill>
                  <a:srgbClr val="CC0403"/>
                </a:solidFill>
                <a:latin typeface="Arial"/>
                <a:cs typeface="Arial"/>
              </a:rPr>
              <a:t>[A:],</a:t>
            </a:r>
            <a:r>
              <a:rPr sz="2700" b="1" spc="14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175" dirty="0">
                <a:solidFill>
                  <a:srgbClr val="CC0403"/>
                </a:solidFill>
                <a:latin typeface="Arial"/>
                <a:cs typeface="Arial"/>
              </a:rPr>
              <a:t>[Ɔ:], </a:t>
            </a:r>
            <a:r>
              <a:rPr sz="2700" b="1" spc="-73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35" dirty="0">
                <a:solidFill>
                  <a:srgbClr val="CC0403"/>
                </a:solidFill>
                <a:latin typeface="Arial"/>
                <a:cs typeface="Arial"/>
              </a:rPr>
              <a:t>[U:],</a:t>
            </a:r>
            <a:r>
              <a:rPr sz="2700" b="1" spc="14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04" dirty="0">
                <a:solidFill>
                  <a:srgbClr val="CC0403"/>
                </a:solidFill>
                <a:latin typeface="Arial"/>
                <a:cs typeface="Arial"/>
              </a:rPr>
              <a:t>[З:].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700" b="1" spc="125" dirty="0">
                <a:solidFill>
                  <a:srgbClr val="E88F59"/>
                </a:solidFill>
                <a:latin typeface="Arial"/>
                <a:cs typeface="Arial"/>
              </a:rPr>
              <a:t>SHORT</a:t>
            </a:r>
            <a:r>
              <a:rPr sz="2700" b="1" spc="140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700" b="1" spc="180" dirty="0">
                <a:solidFill>
                  <a:srgbClr val="E88F59"/>
                </a:solidFill>
                <a:latin typeface="Arial"/>
                <a:cs typeface="Arial"/>
              </a:rPr>
              <a:t>VOWELS</a:t>
            </a:r>
            <a:r>
              <a:rPr sz="2700" b="1" spc="145" dirty="0">
                <a:solidFill>
                  <a:srgbClr val="E88F59"/>
                </a:solidFill>
                <a:latin typeface="Arial"/>
                <a:cs typeface="Arial"/>
              </a:rPr>
              <a:t> </a:t>
            </a:r>
            <a:r>
              <a:rPr sz="2700" b="1" spc="45" dirty="0">
                <a:solidFill>
                  <a:srgbClr val="E88F59"/>
                </a:solidFill>
                <a:latin typeface="Arial"/>
                <a:cs typeface="Arial"/>
              </a:rPr>
              <a:t>ARE</a:t>
            </a:r>
            <a:r>
              <a:rPr sz="2700" b="1" spc="45" dirty="0">
                <a:solidFill>
                  <a:srgbClr val="CC0403"/>
                </a:solidFill>
                <a:latin typeface="Arial"/>
                <a:cs typeface="Arial"/>
              </a:rPr>
              <a:t>:</a:t>
            </a:r>
            <a:r>
              <a:rPr sz="2700" b="1" spc="14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70" dirty="0">
                <a:solidFill>
                  <a:srgbClr val="CC0403"/>
                </a:solidFill>
                <a:latin typeface="Arial"/>
                <a:cs typeface="Arial"/>
              </a:rPr>
              <a:t>[I],</a:t>
            </a:r>
            <a:r>
              <a:rPr sz="2700" b="1" spc="140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190" dirty="0">
                <a:solidFill>
                  <a:srgbClr val="CC0403"/>
                </a:solidFill>
                <a:latin typeface="Arial"/>
                <a:cs typeface="Arial"/>
              </a:rPr>
              <a:t>[E],</a:t>
            </a:r>
            <a:r>
              <a:rPr sz="2700" b="1" spc="14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35" dirty="0">
                <a:solidFill>
                  <a:srgbClr val="CC0403"/>
                </a:solidFill>
                <a:latin typeface="Arial"/>
                <a:cs typeface="Arial"/>
              </a:rPr>
              <a:t>[Æ],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700" b="1" spc="290" dirty="0">
                <a:solidFill>
                  <a:srgbClr val="CC0403"/>
                </a:solidFill>
                <a:latin typeface="Arial"/>
                <a:cs typeface="Arial"/>
              </a:rPr>
              <a:t>[</a:t>
            </a:r>
            <a:r>
              <a:rPr sz="2700" b="1" spc="31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80" dirty="0">
                <a:solidFill>
                  <a:srgbClr val="CC0403"/>
                </a:solidFill>
                <a:latin typeface="Arial"/>
                <a:cs typeface="Arial"/>
              </a:rPr>
              <a:t>],</a:t>
            </a:r>
            <a:r>
              <a:rPr sz="2700" b="1" spc="13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75" dirty="0">
                <a:solidFill>
                  <a:srgbClr val="CC0403"/>
                </a:solidFill>
                <a:latin typeface="Arial"/>
                <a:cs typeface="Arial"/>
              </a:rPr>
              <a:t>[Ŋ],</a:t>
            </a:r>
            <a:r>
              <a:rPr sz="2700" b="1" spc="13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35" dirty="0">
                <a:solidFill>
                  <a:srgbClr val="CC0403"/>
                </a:solidFill>
                <a:latin typeface="Arial"/>
                <a:cs typeface="Arial"/>
              </a:rPr>
              <a:t>[Ʊ],</a:t>
            </a:r>
            <a:r>
              <a:rPr sz="2700" b="1" spc="135" dirty="0">
                <a:solidFill>
                  <a:srgbClr val="CC0403"/>
                </a:solidFill>
                <a:latin typeface="Arial"/>
                <a:cs typeface="Arial"/>
              </a:rPr>
              <a:t> </a:t>
            </a:r>
            <a:r>
              <a:rPr sz="2700" b="1" spc="260" dirty="0">
                <a:solidFill>
                  <a:srgbClr val="CC0403"/>
                </a:solidFill>
                <a:latin typeface="Arial"/>
                <a:cs typeface="Arial"/>
              </a:rPr>
              <a:t>[Ә].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698</Words>
  <Application>Microsoft Office PowerPoint</Application>
  <PresentationFormat>Произвольный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Classification of speech  sounds</vt:lpstr>
      <vt:lpstr>OUTLINE OF  DISCUSSION  TOPICS</vt:lpstr>
      <vt:lpstr>ENGLISH SPEECH  SOUNDS:</vt:lpstr>
      <vt:lpstr>THE CLASSIFICATION OF  ENGLISH VOWELS</vt:lpstr>
      <vt:lpstr>1. STABILITY OF ARTICULATION</vt:lpstr>
      <vt:lpstr>2. TONGUE POSITION</vt:lpstr>
      <vt:lpstr>3. LIP POSITION</vt:lpstr>
      <vt:lpstr>4. CHARACTER OF VOWEL END</vt:lpstr>
      <vt:lpstr>VOWEL LENGTH</vt:lpstr>
      <vt:lpstr>THE CLASSIFICATION OF  ENGLISH CONSONANT</vt:lpstr>
      <vt:lpstr>1. THE DEGREE OF NOISE</vt:lpstr>
      <vt:lpstr>Voiced  Voiceless</vt:lpstr>
      <vt:lpstr>Презентация PowerPoint</vt:lpstr>
      <vt:lpstr>2. THE MANNER OF  ARTICULATION</vt:lpstr>
      <vt:lpstr>ACCORDING TO THE MANNER OF  ARTICULATION CONSONANTS MAY BE OF  FOUR GROUPS:</vt:lpstr>
      <vt:lpstr>1. OCCLUSIVE  CONSONANTS</vt:lpstr>
      <vt:lpstr>2. CONSTRICTIVE CONSONANTS</vt:lpstr>
      <vt:lpstr>3 . OCCLUSIVE- CONSTRICTIVE</vt:lpstr>
      <vt:lpstr>4. ROLLED  CONSONANTS</vt:lpstr>
      <vt:lpstr>3. THE PLACE OF ARTICULATION</vt:lpstr>
      <vt:lpstr>Презентация PowerPoint</vt:lpstr>
      <vt:lpstr>THANK YOU FOR 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speech  sounds</dc:title>
  <cp:lastModifiedBy>Lenovo</cp:lastModifiedBy>
  <cp:revision>1</cp:revision>
  <dcterms:created xsi:type="dcterms:W3CDTF">2023-10-04T07:15:15Z</dcterms:created>
  <dcterms:modified xsi:type="dcterms:W3CDTF">2023-10-04T07:21:38Z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2023-10-04T00:00:00Z</vt:filetime>
  </property>
</Properties>
</file>